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7" r:id="rId1"/>
  </p:sldMasterIdLst>
  <p:notesMasterIdLst>
    <p:notesMasterId r:id="rId13"/>
  </p:notesMasterIdLst>
  <p:sldIdLst>
    <p:sldId id="256" r:id="rId2"/>
    <p:sldId id="260" r:id="rId3"/>
    <p:sldId id="273" r:id="rId4"/>
    <p:sldId id="274" r:id="rId5"/>
    <p:sldId id="275" r:id="rId6"/>
    <p:sldId id="276" r:id="rId7"/>
    <p:sldId id="277" r:id="rId8"/>
    <p:sldId id="278" r:id="rId9"/>
    <p:sldId id="279" r:id="rId10"/>
    <p:sldId id="280" r:id="rId11"/>
    <p:sldId id="272" r:id="rId12"/>
  </p:sldIdLst>
  <p:sldSz cx="18288000" cy="10287000"/>
  <p:notesSz cx="6858000" cy="9144000"/>
  <p:embeddedFontLst>
    <p:embeddedFont>
      <p:font typeface="Anton" panose="020B0604020202020204" charset="0"/>
      <p:regular r:id="rId14"/>
    </p:embeddedFont>
    <p:embeddedFont>
      <p:font typeface="Calibri" panose="020F0502020204030204" pitchFamily="34" charset="0"/>
      <p:regular r:id="rId15"/>
      <p:bold r:id="rId16"/>
      <p:italic r:id="rId17"/>
      <p:boldItalic r:id="rId1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0" d="100"/>
          <a:sy n="60" d="100"/>
        </p:scale>
        <p:origin x="398" y="3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E8484B3-EE0D-4A3E-A933-698A781D253F}" type="doc">
      <dgm:prSet loTypeId="urn:microsoft.com/office/officeart/2005/8/layout/vList2" loCatId="list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5619EB9A-FC0F-4DBB-B514-B0D9B24B77B1}">
      <dgm:prSet/>
      <dgm:spPr/>
      <dgm:t>
        <a:bodyPr/>
        <a:lstStyle/>
        <a:p>
          <a:pPr rtl="0"/>
          <a:r>
            <a:rPr lang="en-US" b="0" i="0" smtClean="0"/>
            <a:t>Points to Another Type</a:t>
          </a:r>
          <a:endParaRPr lang="en-US"/>
        </a:p>
      </dgm:t>
    </dgm:pt>
    <dgm:pt modelId="{A9D5FFA8-D27E-4AC5-A073-F4CCB5255C57}" type="parTrans" cxnId="{D30ECF74-F33E-4CA2-BC3D-B1AA05AAEE7A}">
      <dgm:prSet/>
      <dgm:spPr/>
      <dgm:t>
        <a:bodyPr/>
        <a:lstStyle/>
        <a:p>
          <a:endParaRPr lang="en-US"/>
        </a:p>
      </dgm:t>
    </dgm:pt>
    <dgm:pt modelId="{BDD9CE78-CC89-4EE9-84F4-A6A05C242FFA}" type="sibTrans" cxnId="{D30ECF74-F33E-4CA2-BC3D-B1AA05AAEE7A}">
      <dgm:prSet/>
      <dgm:spPr/>
      <dgm:t>
        <a:bodyPr/>
        <a:lstStyle/>
        <a:p>
          <a:endParaRPr lang="en-US"/>
        </a:p>
      </dgm:t>
    </dgm:pt>
    <dgm:pt modelId="{1C26900A-F8DD-4A37-A32B-B76CFE8C4B67}">
      <dgm:prSet/>
      <dgm:spPr/>
      <dgm:t>
        <a:bodyPr/>
        <a:lstStyle/>
        <a:p>
          <a:pPr rtl="0"/>
          <a:r>
            <a:rPr lang="en-US" b="0" i="0" dirty="0" smtClean="0"/>
            <a:t>Holds the memory address of another variable</a:t>
          </a:r>
          <a:endParaRPr lang="en-US" dirty="0"/>
        </a:p>
      </dgm:t>
    </dgm:pt>
    <dgm:pt modelId="{855BADFE-7F57-4213-A731-2DC423DB8BAB}" type="parTrans" cxnId="{D7A89C9A-BC2F-4821-8463-2828846023F2}">
      <dgm:prSet/>
      <dgm:spPr/>
      <dgm:t>
        <a:bodyPr/>
        <a:lstStyle/>
        <a:p>
          <a:endParaRPr lang="en-US"/>
        </a:p>
      </dgm:t>
    </dgm:pt>
    <dgm:pt modelId="{B73021A1-C6A3-4507-90AF-F68429754D57}" type="sibTrans" cxnId="{D7A89C9A-BC2F-4821-8463-2828846023F2}">
      <dgm:prSet/>
      <dgm:spPr/>
      <dgm:t>
        <a:bodyPr/>
        <a:lstStyle/>
        <a:p>
          <a:endParaRPr lang="en-US"/>
        </a:p>
      </dgm:t>
    </dgm:pt>
    <dgm:pt modelId="{94D2FBC9-FEA9-4807-AD52-8EAC250AD032}">
      <dgm:prSet/>
      <dgm:spPr/>
      <dgm:t>
        <a:bodyPr/>
        <a:lstStyle/>
        <a:p>
          <a:pPr rtl="0"/>
          <a:r>
            <a:rPr lang="en-US" dirty="0" smtClean="0"/>
            <a:t>Used for indirect access to other variable</a:t>
          </a:r>
          <a:endParaRPr lang="en-US" dirty="0"/>
        </a:p>
      </dgm:t>
    </dgm:pt>
    <dgm:pt modelId="{9377A622-46D2-4DB9-8863-4E87C58289E9}" type="parTrans" cxnId="{091A8DC5-A4EB-4B65-BC36-FD8DD0E763D7}">
      <dgm:prSet/>
      <dgm:spPr/>
      <dgm:t>
        <a:bodyPr/>
        <a:lstStyle/>
        <a:p>
          <a:endParaRPr lang="en-US"/>
        </a:p>
      </dgm:t>
    </dgm:pt>
    <dgm:pt modelId="{54E003D6-810C-4F77-9151-861AEB18A899}" type="sibTrans" cxnId="{091A8DC5-A4EB-4B65-BC36-FD8DD0E763D7}">
      <dgm:prSet/>
      <dgm:spPr/>
      <dgm:t>
        <a:bodyPr/>
        <a:lstStyle/>
        <a:p>
          <a:endParaRPr lang="en-US"/>
        </a:p>
      </dgm:t>
    </dgm:pt>
    <dgm:pt modelId="{FD92CB9B-3A8C-439A-B512-7A4325695107}">
      <dgm:prSet/>
      <dgm:spPr/>
      <dgm:t>
        <a:bodyPr/>
        <a:lstStyle/>
        <a:p>
          <a:pPr rtl="0"/>
          <a:r>
            <a:rPr lang="en-US" dirty="0" smtClean="0"/>
            <a:t>Declared with * operator</a:t>
          </a:r>
          <a:endParaRPr lang="en-US" dirty="0"/>
        </a:p>
      </dgm:t>
    </dgm:pt>
    <dgm:pt modelId="{2858109C-6627-48C3-A28C-4447E881187D}" type="parTrans" cxnId="{00D3097C-80F8-4947-864A-F810B3E678AE}">
      <dgm:prSet/>
      <dgm:spPr/>
      <dgm:t>
        <a:bodyPr/>
        <a:lstStyle/>
        <a:p>
          <a:endParaRPr lang="en-US"/>
        </a:p>
      </dgm:t>
    </dgm:pt>
    <dgm:pt modelId="{57AE1533-2827-4711-824C-56864ADB5B7E}" type="sibTrans" cxnId="{00D3097C-80F8-4947-864A-F810B3E678AE}">
      <dgm:prSet/>
      <dgm:spPr/>
      <dgm:t>
        <a:bodyPr/>
        <a:lstStyle/>
        <a:p>
          <a:endParaRPr lang="en-US"/>
        </a:p>
      </dgm:t>
    </dgm:pt>
    <dgm:pt modelId="{ECE693C7-961D-43EB-BF10-D8754C986D2C}">
      <dgm:prSet/>
      <dgm:spPr/>
      <dgm:t>
        <a:bodyPr/>
        <a:lstStyle/>
        <a:p>
          <a:pPr algn="ctr" rtl="0"/>
          <a:r>
            <a:rPr lang="en-US" dirty="0" smtClean="0">
              <a:solidFill>
                <a:schemeClr val="bg1"/>
              </a:solidFill>
            </a:rPr>
            <a:t>Example: </a:t>
          </a:r>
          <a:r>
            <a:rPr lang="en-US" dirty="0" err="1" smtClean="0">
              <a:solidFill>
                <a:schemeClr val="bg1"/>
              </a:solidFill>
            </a:rPr>
            <a:t>int</a:t>
          </a:r>
          <a:r>
            <a:rPr lang="en-US" dirty="0" smtClean="0">
              <a:solidFill>
                <a:schemeClr val="bg1"/>
              </a:solidFill>
            </a:rPr>
            <a:t> *</a:t>
          </a:r>
          <a:r>
            <a:rPr lang="en-US" dirty="0" err="1" smtClean="0">
              <a:solidFill>
                <a:schemeClr val="bg1"/>
              </a:solidFill>
            </a:rPr>
            <a:t>ptr</a:t>
          </a:r>
          <a:endParaRPr lang="en-US" dirty="0">
            <a:solidFill>
              <a:schemeClr val="bg1"/>
            </a:solidFill>
          </a:endParaRPr>
        </a:p>
      </dgm:t>
    </dgm:pt>
    <dgm:pt modelId="{C8A4433E-E1A3-4E04-935B-34EDC1490928}" type="parTrans" cxnId="{C7623436-3DF0-4AED-B240-53DD23B4371D}">
      <dgm:prSet/>
      <dgm:spPr/>
      <dgm:t>
        <a:bodyPr/>
        <a:lstStyle/>
        <a:p>
          <a:endParaRPr lang="en-US"/>
        </a:p>
      </dgm:t>
    </dgm:pt>
    <dgm:pt modelId="{7269D511-1AED-46BB-82B8-432B0A87557F}" type="sibTrans" cxnId="{C7623436-3DF0-4AED-B240-53DD23B4371D}">
      <dgm:prSet/>
      <dgm:spPr/>
      <dgm:t>
        <a:bodyPr/>
        <a:lstStyle/>
        <a:p>
          <a:endParaRPr lang="en-US"/>
        </a:p>
      </dgm:t>
    </dgm:pt>
    <dgm:pt modelId="{F6DF18A0-072D-429D-9FC5-FED0EED8D895}" type="pres">
      <dgm:prSet presAssocID="{2E8484B3-EE0D-4A3E-A933-698A781D253F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0D13C9B-3C19-493A-B4ED-FB3276503A74}" type="pres">
      <dgm:prSet presAssocID="{5619EB9A-FC0F-4DBB-B514-B0D9B24B77B1}" presName="parentText" presStyleLbl="node1" presStyleIdx="0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EA534E6-81F4-428F-8C98-396B6C5A0A15}" type="pres">
      <dgm:prSet presAssocID="{BDD9CE78-CC89-4EE9-84F4-A6A05C242FFA}" presName="spacer" presStyleCnt="0"/>
      <dgm:spPr/>
    </dgm:pt>
    <dgm:pt modelId="{D7765F58-7A09-4292-BBAF-CEEF8298E257}" type="pres">
      <dgm:prSet presAssocID="{1C26900A-F8DD-4A37-A32B-B76CFE8C4B67}" presName="parentText" presStyleLbl="node1" presStyleIdx="1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822AC65-2CA0-4A3B-AFEA-9D217465AC63}" type="pres">
      <dgm:prSet presAssocID="{B73021A1-C6A3-4507-90AF-F68429754D57}" presName="spacer" presStyleCnt="0"/>
      <dgm:spPr/>
    </dgm:pt>
    <dgm:pt modelId="{056587D4-0BBC-435D-A508-0B025619A17D}" type="pres">
      <dgm:prSet presAssocID="{94D2FBC9-FEA9-4807-AD52-8EAC250AD032}" presName="parentText" presStyleLbl="node1" presStyleIdx="2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1C863B8-2F71-4A2E-9AE2-193AB263D541}" type="pres">
      <dgm:prSet presAssocID="{54E003D6-810C-4F77-9151-861AEB18A899}" presName="spacer" presStyleCnt="0"/>
      <dgm:spPr/>
    </dgm:pt>
    <dgm:pt modelId="{9E8D454A-7094-431F-875C-AD973A8F7FCF}" type="pres">
      <dgm:prSet presAssocID="{FD92CB9B-3A8C-439A-B512-7A4325695107}" presName="parentText" presStyleLbl="node1" presStyleIdx="3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7A20A4B-AC06-4C09-A512-D7A4D4A2D3CA}" type="pres">
      <dgm:prSet presAssocID="{57AE1533-2827-4711-824C-56864ADB5B7E}" presName="spacer" presStyleCnt="0"/>
      <dgm:spPr/>
    </dgm:pt>
    <dgm:pt modelId="{8401AF25-5DFD-4D62-990D-AE593516E4B7}" type="pres">
      <dgm:prSet presAssocID="{ECE693C7-961D-43EB-BF10-D8754C986D2C}" presName="parentText" presStyleLbl="node1" presStyleIdx="4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0D3097C-80F8-4947-864A-F810B3E678AE}" srcId="{2E8484B3-EE0D-4A3E-A933-698A781D253F}" destId="{FD92CB9B-3A8C-439A-B512-7A4325695107}" srcOrd="3" destOrd="0" parTransId="{2858109C-6627-48C3-A28C-4447E881187D}" sibTransId="{57AE1533-2827-4711-824C-56864ADB5B7E}"/>
    <dgm:cxn modelId="{D30ECF74-F33E-4CA2-BC3D-B1AA05AAEE7A}" srcId="{2E8484B3-EE0D-4A3E-A933-698A781D253F}" destId="{5619EB9A-FC0F-4DBB-B514-B0D9B24B77B1}" srcOrd="0" destOrd="0" parTransId="{A9D5FFA8-D27E-4AC5-A073-F4CCB5255C57}" sibTransId="{BDD9CE78-CC89-4EE9-84F4-A6A05C242FFA}"/>
    <dgm:cxn modelId="{0ADF5E9E-4704-46F7-A854-1D0472F6AB8F}" type="presOf" srcId="{ECE693C7-961D-43EB-BF10-D8754C986D2C}" destId="{8401AF25-5DFD-4D62-990D-AE593516E4B7}" srcOrd="0" destOrd="0" presId="urn:microsoft.com/office/officeart/2005/8/layout/vList2"/>
    <dgm:cxn modelId="{D135387F-6F5A-44C2-BADC-48E779C87BB5}" type="presOf" srcId="{FD92CB9B-3A8C-439A-B512-7A4325695107}" destId="{9E8D454A-7094-431F-875C-AD973A8F7FCF}" srcOrd="0" destOrd="0" presId="urn:microsoft.com/office/officeart/2005/8/layout/vList2"/>
    <dgm:cxn modelId="{DFB25339-A825-47E7-8AC5-896A991136FE}" type="presOf" srcId="{1C26900A-F8DD-4A37-A32B-B76CFE8C4B67}" destId="{D7765F58-7A09-4292-BBAF-CEEF8298E257}" srcOrd="0" destOrd="0" presId="urn:microsoft.com/office/officeart/2005/8/layout/vList2"/>
    <dgm:cxn modelId="{DC4E3BAD-9F0D-4FB0-8F13-F7C0550AE1C6}" type="presOf" srcId="{5619EB9A-FC0F-4DBB-B514-B0D9B24B77B1}" destId="{30D13C9B-3C19-493A-B4ED-FB3276503A74}" srcOrd="0" destOrd="0" presId="urn:microsoft.com/office/officeart/2005/8/layout/vList2"/>
    <dgm:cxn modelId="{091A8DC5-A4EB-4B65-BC36-FD8DD0E763D7}" srcId="{2E8484B3-EE0D-4A3E-A933-698A781D253F}" destId="{94D2FBC9-FEA9-4807-AD52-8EAC250AD032}" srcOrd="2" destOrd="0" parTransId="{9377A622-46D2-4DB9-8863-4E87C58289E9}" sibTransId="{54E003D6-810C-4F77-9151-861AEB18A899}"/>
    <dgm:cxn modelId="{8B43576F-F653-4979-8A5A-43DB1EB470F9}" type="presOf" srcId="{2E8484B3-EE0D-4A3E-A933-698A781D253F}" destId="{F6DF18A0-072D-429D-9FC5-FED0EED8D895}" srcOrd="0" destOrd="0" presId="urn:microsoft.com/office/officeart/2005/8/layout/vList2"/>
    <dgm:cxn modelId="{C7623436-3DF0-4AED-B240-53DD23B4371D}" srcId="{2E8484B3-EE0D-4A3E-A933-698A781D253F}" destId="{ECE693C7-961D-43EB-BF10-D8754C986D2C}" srcOrd="4" destOrd="0" parTransId="{C8A4433E-E1A3-4E04-935B-34EDC1490928}" sibTransId="{7269D511-1AED-46BB-82B8-432B0A87557F}"/>
    <dgm:cxn modelId="{CB2AF32F-E0FD-4D09-AA92-A937C1FE1F37}" type="presOf" srcId="{94D2FBC9-FEA9-4807-AD52-8EAC250AD032}" destId="{056587D4-0BBC-435D-A508-0B025619A17D}" srcOrd="0" destOrd="0" presId="urn:microsoft.com/office/officeart/2005/8/layout/vList2"/>
    <dgm:cxn modelId="{D7A89C9A-BC2F-4821-8463-2828846023F2}" srcId="{2E8484B3-EE0D-4A3E-A933-698A781D253F}" destId="{1C26900A-F8DD-4A37-A32B-B76CFE8C4B67}" srcOrd="1" destOrd="0" parTransId="{855BADFE-7F57-4213-A731-2DC423DB8BAB}" sibTransId="{B73021A1-C6A3-4507-90AF-F68429754D57}"/>
    <dgm:cxn modelId="{A383BE54-629D-4B26-9F85-79AA5EC3CB25}" type="presParOf" srcId="{F6DF18A0-072D-429D-9FC5-FED0EED8D895}" destId="{30D13C9B-3C19-493A-B4ED-FB3276503A74}" srcOrd="0" destOrd="0" presId="urn:microsoft.com/office/officeart/2005/8/layout/vList2"/>
    <dgm:cxn modelId="{0771BC28-E840-474B-91CE-09C6DE4D150A}" type="presParOf" srcId="{F6DF18A0-072D-429D-9FC5-FED0EED8D895}" destId="{BEA534E6-81F4-428F-8C98-396B6C5A0A15}" srcOrd="1" destOrd="0" presId="urn:microsoft.com/office/officeart/2005/8/layout/vList2"/>
    <dgm:cxn modelId="{8D4AEAA9-8848-43D0-AAD7-ADA91952955F}" type="presParOf" srcId="{F6DF18A0-072D-429D-9FC5-FED0EED8D895}" destId="{D7765F58-7A09-4292-BBAF-CEEF8298E257}" srcOrd="2" destOrd="0" presId="urn:microsoft.com/office/officeart/2005/8/layout/vList2"/>
    <dgm:cxn modelId="{BC1EB70D-0FA3-4FA0-B890-6FE73DB923B4}" type="presParOf" srcId="{F6DF18A0-072D-429D-9FC5-FED0EED8D895}" destId="{0822AC65-2CA0-4A3B-AFEA-9D217465AC63}" srcOrd="3" destOrd="0" presId="urn:microsoft.com/office/officeart/2005/8/layout/vList2"/>
    <dgm:cxn modelId="{22C3C109-ED93-4FE5-9BAD-66BC32C83C1D}" type="presParOf" srcId="{F6DF18A0-072D-429D-9FC5-FED0EED8D895}" destId="{056587D4-0BBC-435D-A508-0B025619A17D}" srcOrd="4" destOrd="0" presId="urn:microsoft.com/office/officeart/2005/8/layout/vList2"/>
    <dgm:cxn modelId="{72E19DA6-0748-42A8-9BE8-A71566292A34}" type="presParOf" srcId="{F6DF18A0-072D-429D-9FC5-FED0EED8D895}" destId="{01C863B8-2F71-4A2E-9AE2-193AB263D541}" srcOrd="5" destOrd="0" presId="urn:microsoft.com/office/officeart/2005/8/layout/vList2"/>
    <dgm:cxn modelId="{5C6797DA-B05C-4692-A701-13DFF896A78F}" type="presParOf" srcId="{F6DF18A0-072D-429D-9FC5-FED0EED8D895}" destId="{9E8D454A-7094-431F-875C-AD973A8F7FCF}" srcOrd="6" destOrd="0" presId="urn:microsoft.com/office/officeart/2005/8/layout/vList2"/>
    <dgm:cxn modelId="{554F4CE5-0B2C-46EA-8196-EB6F3F468324}" type="presParOf" srcId="{F6DF18A0-072D-429D-9FC5-FED0EED8D895}" destId="{97A20A4B-AC06-4C09-A512-D7A4D4A2D3CA}" srcOrd="7" destOrd="0" presId="urn:microsoft.com/office/officeart/2005/8/layout/vList2"/>
    <dgm:cxn modelId="{3E404A24-092D-4A09-866F-981C21B7645C}" type="presParOf" srcId="{F6DF18A0-072D-429D-9FC5-FED0EED8D895}" destId="{8401AF25-5DFD-4D62-990D-AE593516E4B7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E8484B3-EE0D-4A3E-A933-698A781D253F}" type="doc">
      <dgm:prSet loTypeId="urn:microsoft.com/office/officeart/2005/8/layout/vList2" loCatId="list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5619EB9A-FC0F-4DBB-B514-B0D9B24B77B1}">
      <dgm:prSet/>
      <dgm:spPr/>
      <dgm:t>
        <a:bodyPr/>
        <a:lstStyle/>
        <a:p>
          <a:pPr rtl="0"/>
          <a:r>
            <a:rPr lang="en-US" dirty="0" smtClean="0"/>
            <a:t>Holds the address of the Function</a:t>
          </a:r>
          <a:endParaRPr lang="en-US" dirty="0"/>
        </a:p>
      </dgm:t>
    </dgm:pt>
    <dgm:pt modelId="{A9D5FFA8-D27E-4AC5-A073-F4CCB5255C57}" type="parTrans" cxnId="{D30ECF74-F33E-4CA2-BC3D-B1AA05AAEE7A}">
      <dgm:prSet/>
      <dgm:spPr/>
      <dgm:t>
        <a:bodyPr/>
        <a:lstStyle/>
        <a:p>
          <a:endParaRPr lang="en-US"/>
        </a:p>
      </dgm:t>
    </dgm:pt>
    <dgm:pt modelId="{BDD9CE78-CC89-4EE9-84F4-A6A05C242FFA}" type="sibTrans" cxnId="{D30ECF74-F33E-4CA2-BC3D-B1AA05AAEE7A}">
      <dgm:prSet/>
      <dgm:spPr/>
      <dgm:t>
        <a:bodyPr/>
        <a:lstStyle/>
        <a:p>
          <a:endParaRPr lang="en-US"/>
        </a:p>
      </dgm:t>
    </dgm:pt>
    <dgm:pt modelId="{1C26900A-F8DD-4A37-A32B-B76CFE8C4B67}">
      <dgm:prSet/>
      <dgm:spPr/>
      <dgm:t>
        <a:bodyPr/>
        <a:lstStyle/>
        <a:p>
          <a:pPr rtl="0"/>
          <a:r>
            <a:rPr lang="en-US" b="0" i="0" dirty="0" smtClean="0"/>
            <a:t>The type is same as the signature of the function (Return type &amp; Arguments)</a:t>
          </a:r>
          <a:endParaRPr lang="en-US" dirty="0"/>
        </a:p>
      </dgm:t>
    </dgm:pt>
    <dgm:pt modelId="{855BADFE-7F57-4213-A731-2DC423DB8BAB}" type="parTrans" cxnId="{D7A89C9A-BC2F-4821-8463-2828846023F2}">
      <dgm:prSet/>
      <dgm:spPr/>
      <dgm:t>
        <a:bodyPr/>
        <a:lstStyle/>
        <a:p>
          <a:endParaRPr lang="en-US"/>
        </a:p>
      </dgm:t>
    </dgm:pt>
    <dgm:pt modelId="{B73021A1-C6A3-4507-90AF-F68429754D57}" type="sibTrans" cxnId="{D7A89C9A-BC2F-4821-8463-2828846023F2}">
      <dgm:prSet/>
      <dgm:spPr/>
      <dgm:t>
        <a:bodyPr/>
        <a:lstStyle/>
        <a:p>
          <a:endParaRPr lang="en-US"/>
        </a:p>
      </dgm:t>
    </dgm:pt>
    <dgm:pt modelId="{F6DF18A0-072D-429D-9FC5-FED0EED8D895}" type="pres">
      <dgm:prSet presAssocID="{2E8484B3-EE0D-4A3E-A933-698A781D253F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0D13C9B-3C19-493A-B4ED-FB3276503A74}" type="pres">
      <dgm:prSet presAssocID="{5619EB9A-FC0F-4DBB-B514-B0D9B24B77B1}" presName="parentText" presStyleLbl="node1" presStyleIdx="0" presStyleCnt="2" custLinFactY="-5408" custLinFactNeighborX="-256" custLinFactNeighborY="-10000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EA534E6-81F4-428F-8C98-396B6C5A0A15}" type="pres">
      <dgm:prSet presAssocID="{BDD9CE78-CC89-4EE9-84F4-A6A05C242FFA}" presName="spacer" presStyleCnt="0"/>
      <dgm:spPr/>
    </dgm:pt>
    <dgm:pt modelId="{D7765F58-7A09-4292-BBAF-CEEF8298E257}" type="pres">
      <dgm:prSet presAssocID="{1C26900A-F8DD-4A37-A32B-B76CFE8C4B67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30ECF74-F33E-4CA2-BC3D-B1AA05AAEE7A}" srcId="{2E8484B3-EE0D-4A3E-A933-698A781D253F}" destId="{5619EB9A-FC0F-4DBB-B514-B0D9B24B77B1}" srcOrd="0" destOrd="0" parTransId="{A9D5FFA8-D27E-4AC5-A073-F4CCB5255C57}" sibTransId="{BDD9CE78-CC89-4EE9-84F4-A6A05C242FFA}"/>
    <dgm:cxn modelId="{D3014CE9-E3C0-413F-A56D-A8A16151ECAC}" type="presOf" srcId="{2E8484B3-EE0D-4A3E-A933-698A781D253F}" destId="{F6DF18A0-072D-429D-9FC5-FED0EED8D895}" srcOrd="0" destOrd="0" presId="urn:microsoft.com/office/officeart/2005/8/layout/vList2"/>
    <dgm:cxn modelId="{7AD3CF04-807E-4534-A6ED-B4829F1211C5}" type="presOf" srcId="{1C26900A-F8DD-4A37-A32B-B76CFE8C4B67}" destId="{D7765F58-7A09-4292-BBAF-CEEF8298E257}" srcOrd="0" destOrd="0" presId="urn:microsoft.com/office/officeart/2005/8/layout/vList2"/>
    <dgm:cxn modelId="{D7A89C9A-BC2F-4821-8463-2828846023F2}" srcId="{2E8484B3-EE0D-4A3E-A933-698A781D253F}" destId="{1C26900A-F8DD-4A37-A32B-B76CFE8C4B67}" srcOrd="1" destOrd="0" parTransId="{855BADFE-7F57-4213-A731-2DC423DB8BAB}" sibTransId="{B73021A1-C6A3-4507-90AF-F68429754D57}"/>
    <dgm:cxn modelId="{BD9455EE-F784-4E43-AA2B-13317AA96B18}" type="presOf" srcId="{5619EB9A-FC0F-4DBB-B514-B0D9B24B77B1}" destId="{30D13C9B-3C19-493A-B4ED-FB3276503A74}" srcOrd="0" destOrd="0" presId="urn:microsoft.com/office/officeart/2005/8/layout/vList2"/>
    <dgm:cxn modelId="{FCF44A0A-DB07-40F3-853A-A249A37C62C2}" type="presParOf" srcId="{F6DF18A0-072D-429D-9FC5-FED0EED8D895}" destId="{30D13C9B-3C19-493A-B4ED-FB3276503A74}" srcOrd="0" destOrd="0" presId="urn:microsoft.com/office/officeart/2005/8/layout/vList2"/>
    <dgm:cxn modelId="{B22CFF95-CCB1-4CBC-ACCD-0D5EBBCA175B}" type="presParOf" srcId="{F6DF18A0-072D-429D-9FC5-FED0EED8D895}" destId="{BEA534E6-81F4-428F-8C98-396B6C5A0A15}" srcOrd="1" destOrd="0" presId="urn:microsoft.com/office/officeart/2005/8/layout/vList2"/>
    <dgm:cxn modelId="{22638DB3-8F22-4023-96B9-9E5A4E7D84F4}" type="presParOf" srcId="{F6DF18A0-072D-429D-9FC5-FED0EED8D895}" destId="{D7765F58-7A09-4292-BBAF-CEEF8298E257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94503809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229162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1" name="Google Shape;76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017234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1" name="Google Shape;76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248541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1" name="Google Shape;76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777472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1" name="Google Shape;76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036617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1" name="Google Shape;76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157390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1" name="Google Shape;76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8235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1" name="Google Shape;76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839260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7" name="Google Shape;1687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8" name="Google Shape;1688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80663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4"/>
          <p:cNvSpPr txBox="1">
            <a:spLocks noGrp="1"/>
          </p:cNvSpPr>
          <p:nvPr>
            <p:ph type="title"/>
          </p:nvPr>
        </p:nvSpPr>
        <p:spPr>
          <a:xfrm>
            <a:off x="655875" y="2637975"/>
            <a:ext cx="16500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4"/>
          <p:cNvSpPr txBox="1">
            <a:spLocks noGrp="1"/>
          </p:cNvSpPr>
          <p:nvPr>
            <p:ph type="body" idx="1"/>
          </p:nvPr>
        </p:nvSpPr>
        <p:spPr>
          <a:xfrm>
            <a:off x="1981225" y="5942025"/>
            <a:ext cx="6927300" cy="29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57" name="Google Shape;57;p4"/>
          <p:cNvGrpSpPr/>
          <p:nvPr/>
        </p:nvGrpSpPr>
        <p:grpSpPr>
          <a:xfrm>
            <a:off x="11999778" y="8704662"/>
            <a:ext cx="5851052" cy="1310243"/>
            <a:chOff x="2" y="-564"/>
            <a:chExt cx="7801403" cy="1746991"/>
          </a:xfrm>
        </p:grpSpPr>
        <p:grpSp>
          <p:nvGrpSpPr>
            <p:cNvPr id="58" name="Google Shape;58;p4"/>
            <p:cNvGrpSpPr/>
            <p:nvPr/>
          </p:nvGrpSpPr>
          <p:grpSpPr>
            <a:xfrm rot="10800000">
              <a:off x="5628043" y="1225496"/>
              <a:ext cx="2173362" cy="520931"/>
              <a:chOff x="0" y="-47625"/>
              <a:chExt cx="429306" cy="102900"/>
            </a:xfrm>
          </p:grpSpPr>
          <p:sp>
            <p:nvSpPr>
              <p:cNvPr id="59" name="Google Shape;59;p4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0;p4"/>
              <p:cNvSpPr txBox="1"/>
              <p:nvPr/>
            </p:nvSpPr>
            <p:spPr>
              <a:xfrm>
                <a:off x="0" y="-47625"/>
                <a:ext cx="4293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1" name="Google Shape;61;p4"/>
            <p:cNvGrpSpPr/>
            <p:nvPr/>
          </p:nvGrpSpPr>
          <p:grpSpPr>
            <a:xfrm rot="10800000">
              <a:off x="3056329" y="1225496"/>
              <a:ext cx="2173362" cy="520931"/>
              <a:chOff x="0" y="-47625"/>
              <a:chExt cx="429306" cy="102900"/>
            </a:xfrm>
          </p:grpSpPr>
          <p:sp>
            <p:nvSpPr>
              <p:cNvPr id="62" name="Google Shape;62;p4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3;p4"/>
              <p:cNvSpPr txBox="1"/>
              <p:nvPr/>
            </p:nvSpPr>
            <p:spPr>
              <a:xfrm>
                <a:off x="0" y="-47625"/>
                <a:ext cx="4293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4" name="Google Shape;64;p4"/>
            <p:cNvGrpSpPr/>
            <p:nvPr/>
          </p:nvGrpSpPr>
          <p:grpSpPr>
            <a:xfrm rot="10800000">
              <a:off x="4282710" y="409333"/>
              <a:ext cx="2173362" cy="520931"/>
              <a:chOff x="0" y="-47625"/>
              <a:chExt cx="429306" cy="102900"/>
            </a:xfrm>
          </p:grpSpPr>
          <p:sp>
            <p:nvSpPr>
              <p:cNvPr id="65" name="Google Shape;65;p4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4"/>
              <p:cNvSpPr txBox="1"/>
              <p:nvPr/>
            </p:nvSpPr>
            <p:spPr>
              <a:xfrm>
                <a:off x="0" y="-47625"/>
                <a:ext cx="4293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7" name="Google Shape;67;p4"/>
            <p:cNvGrpSpPr/>
            <p:nvPr/>
          </p:nvGrpSpPr>
          <p:grpSpPr>
            <a:xfrm rot="10800000">
              <a:off x="1969648" y="420756"/>
              <a:ext cx="2173362" cy="520931"/>
              <a:chOff x="0" y="-47625"/>
              <a:chExt cx="429306" cy="102900"/>
            </a:xfrm>
          </p:grpSpPr>
          <p:sp>
            <p:nvSpPr>
              <p:cNvPr id="68" name="Google Shape;68;p4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4"/>
              <p:cNvSpPr txBox="1"/>
              <p:nvPr/>
            </p:nvSpPr>
            <p:spPr>
              <a:xfrm>
                <a:off x="0" y="-47625"/>
                <a:ext cx="4293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0" name="Google Shape;70;p4"/>
            <p:cNvGrpSpPr/>
            <p:nvPr/>
          </p:nvGrpSpPr>
          <p:grpSpPr>
            <a:xfrm rot="10800000">
              <a:off x="1295727" y="1225496"/>
              <a:ext cx="1191034" cy="520931"/>
              <a:chOff x="0" y="-47625"/>
              <a:chExt cx="235266" cy="102900"/>
            </a:xfrm>
          </p:grpSpPr>
          <p:sp>
            <p:nvSpPr>
              <p:cNvPr id="71" name="Google Shape;71;p4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4"/>
              <p:cNvSpPr txBox="1"/>
              <p:nvPr/>
            </p:nvSpPr>
            <p:spPr>
              <a:xfrm>
                <a:off x="0" y="-47625"/>
                <a:ext cx="2352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3" name="Google Shape;73;p4"/>
            <p:cNvGrpSpPr/>
            <p:nvPr/>
          </p:nvGrpSpPr>
          <p:grpSpPr>
            <a:xfrm rot="10800000">
              <a:off x="2" y="420756"/>
              <a:ext cx="1191034" cy="520931"/>
              <a:chOff x="0" y="-47625"/>
              <a:chExt cx="235266" cy="102900"/>
            </a:xfrm>
          </p:grpSpPr>
          <p:sp>
            <p:nvSpPr>
              <p:cNvPr id="74" name="Google Shape;74;p4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4"/>
              <p:cNvSpPr txBox="1"/>
              <p:nvPr/>
            </p:nvSpPr>
            <p:spPr>
              <a:xfrm>
                <a:off x="0" y="-47625"/>
                <a:ext cx="2352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6" name="Google Shape;76;p4"/>
            <p:cNvGrpSpPr/>
            <p:nvPr/>
          </p:nvGrpSpPr>
          <p:grpSpPr>
            <a:xfrm rot="10800000">
              <a:off x="6598555" y="420693"/>
              <a:ext cx="1202850" cy="498150"/>
              <a:chOff x="0" y="-47625"/>
              <a:chExt cx="237600" cy="98400"/>
            </a:xfrm>
          </p:grpSpPr>
          <p:sp>
            <p:nvSpPr>
              <p:cNvPr id="77" name="Google Shape;77;p4"/>
              <p:cNvSpPr/>
              <p:nvPr/>
            </p:nvSpPr>
            <p:spPr>
              <a:xfrm>
                <a:off x="0" y="0"/>
                <a:ext cx="237523" cy="50651"/>
              </a:xfrm>
              <a:custGeom>
                <a:avLst/>
                <a:gdLst/>
                <a:ahLst/>
                <a:cxnLst/>
                <a:rect l="l" t="t" r="r" b="b"/>
                <a:pathLst>
                  <a:path w="237523" h="50651" extrusionOk="0">
                    <a:moveTo>
                      <a:pt x="25326" y="0"/>
                    </a:moveTo>
                    <a:lnTo>
                      <a:pt x="212197" y="0"/>
                    </a:lnTo>
                    <a:cubicBezTo>
                      <a:pt x="226184" y="0"/>
                      <a:pt x="237523" y="11339"/>
                      <a:pt x="237523" y="25326"/>
                    </a:cubicBezTo>
                    <a:lnTo>
                      <a:pt x="237523" y="25326"/>
                    </a:lnTo>
                    <a:cubicBezTo>
                      <a:pt x="237523" y="39312"/>
                      <a:pt x="226184" y="50651"/>
                      <a:pt x="212197" y="50651"/>
                    </a:cubicBezTo>
                    <a:lnTo>
                      <a:pt x="25326" y="50651"/>
                    </a:lnTo>
                    <a:cubicBezTo>
                      <a:pt x="11339" y="50651"/>
                      <a:pt x="0" y="39312"/>
                      <a:pt x="0" y="25326"/>
                    </a:cubicBezTo>
                    <a:lnTo>
                      <a:pt x="0" y="25326"/>
                    </a:lnTo>
                    <a:cubicBezTo>
                      <a:pt x="0" y="11339"/>
                      <a:pt x="11339" y="0"/>
                      <a:pt x="25326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8;p4"/>
              <p:cNvSpPr txBox="1"/>
              <p:nvPr/>
            </p:nvSpPr>
            <p:spPr>
              <a:xfrm>
                <a:off x="0" y="-47625"/>
                <a:ext cx="237600" cy="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9" name="Google Shape;79;p4"/>
            <p:cNvGrpSpPr/>
            <p:nvPr/>
          </p:nvGrpSpPr>
          <p:grpSpPr>
            <a:xfrm rot="10800000">
              <a:off x="3423956" y="819231"/>
              <a:ext cx="4377448" cy="520931"/>
              <a:chOff x="0" y="-47625"/>
              <a:chExt cx="864681" cy="102900"/>
            </a:xfrm>
          </p:grpSpPr>
          <p:sp>
            <p:nvSpPr>
              <p:cNvPr id="80" name="Google Shape;80;p4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4"/>
              <p:cNvSpPr txBox="1"/>
              <p:nvPr/>
            </p:nvSpPr>
            <p:spPr>
              <a:xfrm>
                <a:off x="0" y="-47625"/>
                <a:ext cx="8646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2" name="Google Shape;82;p4"/>
            <p:cNvGrpSpPr/>
            <p:nvPr/>
          </p:nvGrpSpPr>
          <p:grpSpPr>
            <a:xfrm rot="10800000">
              <a:off x="3423956" y="-564"/>
              <a:ext cx="4377448" cy="520931"/>
              <a:chOff x="0" y="-47625"/>
              <a:chExt cx="864681" cy="102900"/>
            </a:xfrm>
          </p:grpSpPr>
          <p:sp>
            <p:nvSpPr>
              <p:cNvPr id="83" name="Google Shape;83;p4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3D0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84;p4"/>
              <p:cNvSpPr txBox="1"/>
              <p:nvPr/>
            </p:nvSpPr>
            <p:spPr>
              <a:xfrm>
                <a:off x="0" y="-47625"/>
                <a:ext cx="8646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85" name="Google Shape;85;p4"/>
          <p:cNvGrpSpPr/>
          <p:nvPr/>
        </p:nvGrpSpPr>
        <p:grpSpPr>
          <a:xfrm>
            <a:off x="503084" y="428766"/>
            <a:ext cx="5851052" cy="1310243"/>
            <a:chOff x="2" y="-564"/>
            <a:chExt cx="7801403" cy="1746991"/>
          </a:xfrm>
        </p:grpSpPr>
        <p:grpSp>
          <p:nvGrpSpPr>
            <p:cNvPr id="86" name="Google Shape;86;p4"/>
            <p:cNvGrpSpPr/>
            <p:nvPr/>
          </p:nvGrpSpPr>
          <p:grpSpPr>
            <a:xfrm rot="10800000">
              <a:off x="5628043" y="1225496"/>
              <a:ext cx="2173362" cy="520931"/>
              <a:chOff x="0" y="-47625"/>
              <a:chExt cx="429306" cy="102900"/>
            </a:xfrm>
          </p:grpSpPr>
          <p:sp>
            <p:nvSpPr>
              <p:cNvPr id="87" name="Google Shape;87;p4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88;p4"/>
              <p:cNvSpPr txBox="1"/>
              <p:nvPr/>
            </p:nvSpPr>
            <p:spPr>
              <a:xfrm>
                <a:off x="0" y="-47625"/>
                <a:ext cx="4293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9" name="Google Shape;89;p4"/>
            <p:cNvGrpSpPr/>
            <p:nvPr/>
          </p:nvGrpSpPr>
          <p:grpSpPr>
            <a:xfrm rot="10800000">
              <a:off x="3056329" y="1225496"/>
              <a:ext cx="2173362" cy="520931"/>
              <a:chOff x="0" y="-47625"/>
              <a:chExt cx="429306" cy="102900"/>
            </a:xfrm>
          </p:grpSpPr>
          <p:sp>
            <p:nvSpPr>
              <p:cNvPr id="90" name="Google Shape;90;p4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91;p4"/>
              <p:cNvSpPr txBox="1"/>
              <p:nvPr/>
            </p:nvSpPr>
            <p:spPr>
              <a:xfrm>
                <a:off x="0" y="-47625"/>
                <a:ext cx="4293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2" name="Google Shape;92;p4"/>
            <p:cNvGrpSpPr/>
            <p:nvPr/>
          </p:nvGrpSpPr>
          <p:grpSpPr>
            <a:xfrm rot="10800000">
              <a:off x="4282710" y="409333"/>
              <a:ext cx="2173362" cy="520931"/>
              <a:chOff x="0" y="-47625"/>
              <a:chExt cx="429306" cy="102900"/>
            </a:xfrm>
          </p:grpSpPr>
          <p:sp>
            <p:nvSpPr>
              <p:cNvPr id="93" name="Google Shape;93;p4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4"/>
              <p:cNvSpPr txBox="1"/>
              <p:nvPr/>
            </p:nvSpPr>
            <p:spPr>
              <a:xfrm>
                <a:off x="0" y="-47625"/>
                <a:ext cx="4293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5" name="Google Shape;95;p4"/>
            <p:cNvGrpSpPr/>
            <p:nvPr/>
          </p:nvGrpSpPr>
          <p:grpSpPr>
            <a:xfrm rot="10800000">
              <a:off x="1969648" y="420756"/>
              <a:ext cx="2173362" cy="520931"/>
              <a:chOff x="0" y="-47625"/>
              <a:chExt cx="429306" cy="102900"/>
            </a:xfrm>
          </p:grpSpPr>
          <p:sp>
            <p:nvSpPr>
              <p:cNvPr id="96" name="Google Shape;96;p4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4"/>
              <p:cNvSpPr txBox="1"/>
              <p:nvPr/>
            </p:nvSpPr>
            <p:spPr>
              <a:xfrm>
                <a:off x="0" y="-47625"/>
                <a:ext cx="4293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8" name="Google Shape;98;p4"/>
            <p:cNvGrpSpPr/>
            <p:nvPr/>
          </p:nvGrpSpPr>
          <p:grpSpPr>
            <a:xfrm rot="10800000">
              <a:off x="1295727" y="1225496"/>
              <a:ext cx="1191034" cy="520931"/>
              <a:chOff x="0" y="-47625"/>
              <a:chExt cx="235266" cy="102900"/>
            </a:xfrm>
          </p:grpSpPr>
          <p:sp>
            <p:nvSpPr>
              <p:cNvPr id="99" name="Google Shape;99;p4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100;p4"/>
              <p:cNvSpPr txBox="1"/>
              <p:nvPr/>
            </p:nvSpPr>
            <p:spPr>
              <a:xfrm>
                <a:off x="0" y="-47625"/>
                <a:ext cx="2352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1" name="Google Shape;101;p4"/>
            <p:cNvGrpSpPr/>
            <p:nvPr/>
          </p:nvGrpSpPr>
          <p:grpSpPr>
            <a:xfrm rot="10800000">
              <a:off x="2" y="420756"/>
              <a:ext cx="1191034" cy="520931"/>
              <a:chOff x="0" y="-47625"/>
              <a:chExt cx="235266" cy="102900"/>
            </a:xfrm>
          </p:grpSpPr>
          <p:sp>
            <p:nvSpPr>
              <p:cNvPr id="102" name="Google Shape;102;p4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103;p4"/>
              <p:cNvSpPr txBox="1"/>
              <p:nvPr/>
            </p:nvSpPr>
            <p:spPr>
              <a:xfrm>
                <a:off x="0" y="-47625"/>
                <a:ext cx="2352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4" name="Google Shape;104;p4"/>
            <p:cNvGrpSpPr/>
            <p:nvPr/>
          </p:nvGrpSpPr>
          <p:grpSpPr>
            <a:xfrm rot="10800000">
              <a:off x="6598555" y="420693"/>
              <a:ext cx="1202850" cy="498150"/>
              <a:chOff x="0" y="-47625"/>
              <a:chExt cx="237600" cy="98400"/>
            </a:xfrm>
          </p:grpSpPr>
          <p:sp>
            <p:nvSpPr>
              <p:cNvPr id="105" name="Google Shape;105;p4"/>
              <p:cNvSpPr/>
              <p:nvPr/>
            </p:nvSpPr>
            <p:spPr>
              <a:xfrm>
                <a:off x="0" y="0"/>
                <a:ext cx="237523" cy="50651"/>
              </a:xfrm>
              <a:custGeom>
                <a:avLst/>
                <a:gdLst/>
                <a:ahLst/>
                <a:cxnLst/>
                <a:rect l="l" t="t" r="r" b="b"/>
                <a:pathLst>
                  <a:path w="237523" h="50651" extrusionOk="0">
                    <a:moveTo>
                      <a:pt x="25326" y="0"/>
                    </a:moveTo>
                    <a:lnTo>
                      <a:pt x="212197" y="0"/>
                    </a:lnTo>
                    <a:cubicBezTo>
                      <a:pt x="226184" y="0"/>
                      <a:pt x="237523" y="11339"/>
                      <a:pt x="237523" y="25326"/>
                    </a:cubicBezTo>
                    <a:lnTo>
                      <a:pt x="237523" y="25326"/>
                    </a:lnTo>
                    <a:cubicBezTo>
                      <a:pt x="237523" y="39312"/>
                      <a:pt x="226184" y="50651"/>
                      <a:pt x="212197" y="50651"/>
                    </a:cubicBezTo>
                    <a:lnTo>
                      <a:pt x="25326" y="50651"/>
                    </a:lnTo>
                    <a:cubicBezTo>
                      <a:pt x="11339" y="50651"/>
                      <a:pt x="0" y="39312"/>
                      <a:pt x="0" y="25326"/>
                    </a:cubicBezTo>
                    <a:lnTo>
                      <a:pt x="0" y="25326"/>
                    </a:lnTo>
                    <a:cubicBezTo>
                      <a:pt x="0" y="11339"/>
                      <a:pt x="11339" y="0"/>
                      <a:pt x="25326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106;p4"/>
              <p:cNvSpPr txBox="1"/>
              <p:nvPr/>
            </p:nvSpPr>
            <p:spPr>
              <a:xfrm>
                <a:off x="0" y="-47625"/>
                <a:ext cx="237600" cy="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7" name="Google Shape;107;p4"/>
            <p:cNvGrpSpPr/>
            <p:nvPr/>
          </p:nvGrpSpPr>
          <p:grpSpPr>
            <a:xfrm rot="10800000">
              <a:off x="3423956" y="819231"/>
              <a:ext cx="4377448" cy="520931"/>
              <a:chOff x="0" y="-47625"/>
              <a:chExt cx="864681" cy="102900"/>
            </a:xfrm>
          </p:grpSpPr>
          <p:sp>
            <p:nvSpPr>
              <p:cNvPr id="108" name="Google Shape;108;p4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109;p4"/>
              <p:cNvSpPr txBox="1"/>
              <p:nvPr/>
            </p:nvSpPr>
            <p:spPr>
              <a:xfrm>
                <a:off x="0" y="-47625"/>
                <a:ext cx="8646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0" name="Google Shape;110;p4"/>
            <p:cNvGrpSpPr/>
            <p:nvPr/>
          </p:nvGrpSpPr>
          <p:grpSpPr>
            <a:xfrm rot="10800000">
              <a:off x="3423956" y="-564"/>
              <a:ext cx="4377448" cy="520931"/>
              <a:chOff x="0" y="-47625"/>
              <a:chExt cx="864681" cy="102900"/>
            </a:xfrm>
          </p:grpSpPr>
          <p:sp>
            <p:nvSpPr>
              <p:cNvPr id="111" name="Google Shape;111;p4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3D0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112;p4"/>
              <p:cNvSpPr txBox="1"/>
              <p:nvPr/>
            </p:nvSpPr>
            <p:spPr>
              <a:xfrm>
                <a:off x="0" y="-47625"/>
                <a:ext cx="8646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13" name="Google Shape;113;p4"/>
          <p:cNvGrpSpPr/>
          <p:nvPr/>
        </p:nvGrpSpPr>
        <p:grpSpPr>
          <a:xfrm rot="2821244">
            <a:off x="16959832" y="165852"/>
            <a:ext cx="1057608" cy="1194515"/>
            <a:chOff x="-95789" y="-89371"/>
            <a:chExt cx="1410145" cy="1592687"/>
          </a:xfrm>
        </p:grpSpPr>
        <p:grpSp>
          <p:nvGrpSpPr>
            <p:cNvPr id="114" name="Google Shape;114;p4"/>
            <p:cNvGrpSpPr/>
            <p:nvPr/>
          </p:nvGrpSpPr>
          <p:grpSpPr>
            <a:xfrm rot="-2821068">
              <a:off x="134816" y="282908"/>
              <a:ext cx="943563" cy="1040889"/>
              <a:chOff x="0" y="-47625"/>
              <a:chExt cx="343200" cy="378600"/>
            </a:xfrm>
          </p:grpSpPr>
          <p:sp>
            <p:nvSpPr>
              <p:cNvPr id="115" name="Google Shape;115;p4"/>
              <p:cNvSpPr/>
              <p:nvPr/>
            </p:nvSpPr>
            <p:spPr>
              <a:xfrm>
                <a:off x="0" y="0"/>
                <a:ext cx="343153" cy="330886"/>
              </a:xfrm>
              <a:custGeom>
                <a:avLst/>
                <a:gdLst/>
                <a:ahLst/>
                <a:cxnLst/>
                <a:rect l="l" t="t" r="r" b="b"/>
                <a:pathLst>
                  <a:path w="343153" h="330886" extrusionOk="0">
                    <a:moveTo>
                      <a:pt x="165443" y="0"/>
                    </a:moveTo>
                    <a:lnTo>
                      <a:pt x="177710" y="0"/>
                    </a:lnTo>
                    <a:cubicBezTo>
                      <a:pt x="221589" y="0"/>
                      <a:pt x="263670" y="17431"/>
                      <a:pt x="294696" y="48457"/>
                    </a:cubicBezTo>
                    <a:cubicBezTo>
                      <a:pt x="325723" y="79484"/>
                      <a:pt x="343153" y="121565"/>
                      <a:pt x="343153" y="165443"/>
                    </a:cubicBezTo>
                    <a:lnTo>
                      <a:pt x="343153" y="165443"/>
                    </a:lnTo>
                    <a:cubicBezTo>
                      <a:pt x="343153" y="256814"/>
                      <a:pt x="269082" y="330886"/>
                      <a:pt x="177710" y="330886"/>
                    </a:cubicBezTo>
                    <a:lnTo>
                      <a:pt x="165443" y="330886"/>
                    </a:lnTo>
                    <a:cubicBezTo>
                      <a:pt x="74071" y="330886"/>
                      <a:pt x="0" y="256814"/>
                      <a:pt x="0" y="165443"/>
                    </a:cubicBezTo>
                    <a:lnTo>
                      <a:pt x="0" y="165443"/>
                    </a:lnTo>
                    <a:cubicBezTo>
                      <a:pt x="0" y="74071"/>
                      <a:pt x="74071" y="0"/>
                      <a:pt x="165443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6;p4"/>
              <p:cNvSpPr txBox="1"/>
              <p:nvPr/>
            </p:nvSpPr>
            <p:spPr>
              <a:xfrm>
                <a:off x="0" y="-47625"/>
                <a:ext cx="343200" cy="37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17125" tIns="117125" rIns="117125" bIns="1171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7" name="Google Shape;117;p4"/>
            <p:cNvGrpSpPr/>
            <p:nvPr/>
          </p:nvGrpSpPr>
          <p:grpSpPr>
            <a:xfrm rot="-2821068">
              <a:off x="140189" y="90147"/>
              <a:ext cx="943563" cy="1040889"/>
              <a:chOff x="0" y="-47625"/>
              <a:chExt cx="343200" cy="378600"/>
            </a:xfrm>
          </p:grpSpPr>
          <p:sp>
            <p:nvSpPr>
              <p:cNvPr id="118" name="Google Shape;118;p4"/>
              <p:cNvSpPr/>
              <p:nvPr/>
            </p:nvSpPr>
            <p:spPr>
              <a:xfrm>
                <a:off x="0" y="0"/>
                <a:ext cx="343153" cy="330886"/>
              </a:xfrm>
              <a:custGeom>
                <a:avLst/>
                <a:gdLst/>
                <a:ahLst/>
                <a:cxnLst/>
                <a:rect l="l" t="t" r="r" b="b"/>
                <a:pathLst>
                  <a:path w="343153" h="330886" extrusionOk="0">
                    <a:moveTo>
                      <a:pt x="165443" y="0"/>
                    </a:moveTo>
                    <a:lnTo>
                      <a:pt x="177710" y="0"/>
                    </a:lnTo>
                    <a:cubicBezTo>
                      <a:pt x="221589" y="0"/>
                      <a:pt x="263670" y="17431"/>
                      <a:pt x="294696" y="48457"/>
                    </a:cubicBezTo>
                    <a:cubicBezTo>
                      <a:pt x="325723" y="79484"/>
                      <a:pt x="343153" y="121565"/>
                      <a:pt x="343153" y="165443"/>
                    </a:cubicBezTo>
                    <a:lnTo>
                      <a:pt x="343153" y="165443"/>
                    </a:lnTo>
                    <a:cubicBezTo>
                      <a:pt x="343153" y="256814"/>
                      <a:pt x="269082" y="330886"/>
                      <a:pt x="177710" y="330886"/>
                    </a:cubicBezTo>
                    <a:lnTo>
                      <a:pt x="165443" y="330886"/>
                    </a:lnTo>
                    <a:cubicBezTo>
                      <a:pt x="74071" y="330886"/>
                      <a:pt x="0" y="256814"/>
                      <a:pt x="0" y="165443"/>
                    </a:cubicBezTo>
                    <a:lnTo>
                      <a:pt x="0" y="165443"/>
                    </a:lnTo>
                    <a:cubicBezTo>
                      <a:pt x="0" y="74071"/>
                      <a:pt x="74071" y="0"/>
                      <a:pt x="165443" y="0"/>
                    </a:cubicBezTo>
                    <a:close/>
                  </a:path>
                </a:pathLst>
              </a:custGeom>
              <a:solidFill>
                <a:srgbClr val="F6836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119;p4"/>
              <p:cNvSpPr txBox="1"/>
              <p:nvPr/>
            </p:nvSpPr>
            <p:spPr>
              <a:xfrm>
                <a:off x="0" y="-47625"/>
                <a:ext cx="343200" cy="37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17125" tIns="117125" rIns="117125" bIns="1171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0" name="Google Shape;120;p4"/>
            <p:cNvGrpSpPr/>
            <p:nvPr/>
          </p:nvGrpSpPr>
          <p:grpSpPr>
            <a:xfrm>
              <a:off x="625032" y="253444"/>
              <a:ext cx="69946" cy="699550"/>
              <a:chOff x="0" y="-47625"/>
              <a:chExt cx="31856" cy="318600"/>
            </a:xfrm>
          </p:grpSpPr>
          <p:sp>
            <p:nvSpPr>
              <p:cNvPr id="121" name="Google Shape;121;p4"/>
              <p:cNvSpPr/>
              <p:nvPr/>
            </p:nvSpPr>
            <p:spPr>
              <a:xfrm>
                <a:off x="0" y="0"/>
                <a:ext cx="31856" cy="270933"/>
              </a:xfrm>
              <a:custGeom>
                <a:avLst/>
                <a:gdLst/>
                <a:ahLst/>
                <a:cxnLst/>
                <a:rect l="l" t="t" r="r" b="b"/>
                <a:pathLst>
                  <a:path w="31856" h="270933" extrusionOk="0">
                    <a:moveTo>
                      <a:pt x="15928" y="0"/>
                    </a:moveTo>
                    <a:lnTo>
                      <a:pt x="15928" y="0"/>
                    </a:lnTo>
                    <a:cubicBezTo>
                      <a:pt x="20153" y="0"/>
                      <a:pt x="24204" y="1678"/>
                      <a:pt x="27191" y="4665"/>
                    </a:cubicBezTo>
                    <a:cubicBezTo>
                      <a:pt x="30178" y="7652"/>
                      <a:pt x="31856" y="11704"/>
                      <a:pt x="31856" y="15928"/>
                    </a:cubicBezTo>
                    <a:lnTo>
                      <a:pt x="31856" y="255005"/>
                    </a:lnTo>
                    <a:cubicBezTo>
                      <a:pt x="31856" y="259230"/>
                      <a:pt x="30178" y="263281"/>
                      <a:pt x="27191" y="266268"/>
                    </a:cubicBezTo>
                    <a:cubicBezTo>
                      <a:pt x="24204" y="269255"/>
                      <a:pt x="20153" y="270933"/>
                      <a:pt x="15928" y="270933"/>
                    </a:cubicBezTo>
                    <a:lnTo>
                      <a:pt x="15928" y="270933"/>
                    </a:lnTo>
                    <a:cubicBezTo>
                      <a:pt x="7131" y="270933"/>
                      <a:pt x="0" y="263802"/>
                      <a:pt x="0" y="255005"/>
                    </a:cubicBezTo>
                    <a:lnTo>
                      <a:pt x="0" y="15928"/>
                    </a:lnTo>
                    <a:cubicBezTo>
                      <a:pt x="0" y="7131"/>
                      <a:pt x="7131" y="0"/>
                      <a:pt x="15928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22;p4"/>
              <p:cNvSpPr txBox="1"/>
              <p:nvPr/>
            </p:nvSpPr>
            <p:spPr>
              <a:xfrm>
                <a:off x="0" y="-47625"/>
                <a:ext cx="31800" cy="31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3" name="Google Shape;123;p4"/>
            <p:cNvGrpSpPr/>
            <p:nvPr/>
          </p:nvGrpSpPr>
          <p:grpSpPr>
            <a:xfrm rot="5400000">
              <a:off x="675978" y="305678"/>
              <a:ext cx="72520" cy="699550"/>
              <a:chOff x="0" y="-47625"/>
              <a:chExt cx="33028" cy="318600"/>
            </a:xfrm>
          </p:grpSpPr>
          <p:sp>
            <p:nvSpPr>
              <p:cNvPr id="124" name="Google Shape;124;p4"/>
              <p:cNvSpPr/>
              <p:nvPr/>
            </p:nvSpPr>
            <p:spPr>
              <a:xfrm>
                <a:off x="0" y="0"/>
                <a:ext cx="33028" cy="270933"/>
              </a:xfrm>
              <a:custGeom>
                <a:avLst/>
                <a:gdLst/>
                <a:ahLst/>
                <a:cxnLst/>
                <a:rect l="l" t="t" r="r" b="b"/>
                <a:pathLst>
                  <a:path w="33028" h="270933" extrusionOk="0">
                    <a:moveTo>
                      <a:pt x="16514" y="0"/>
                    </a:moveTo>
                    <a:lnTo>
                      <a:pt x="16514" y="0"/>
                    </a:lnTo>
                    <a:cubicBezTo>
                      <a:pt x="25635" y="0"/>
                      <a:pt x="33028" y="7394"/>
                      <a:pt x="33028" y="16514"/>
                    </a:cubicBezTo>
                    <a:lnTo>
                      <a:pt x="33028" y="254419"/>
                    </a:lnTo>
                    <a:cubicBezTo>
                      <a:pt x="33028" y="258799"/>
                      <a:pt x="31288" y="262999"/>
                      <a:pt x="28191" y="266096"/>
                    </a:cubicBezTo>
                    <a:cubicBezTo>
                      <a:pt x="25094" y="269193"/>
                      <a:pt x="20894" y="270933"/>
                      <a:pt x="16514" y="270933"/>
                    </a:cubicBezTo>
                    <a:lnTo>
                      <a:pt x="16514" y="270933"/>
                    </a:lnTo>
                    <a:cubicBezTo>
                      <a:pt x="7394" y="270933"/>
                      <a:pt x="0" y="263540"/>
                      <a:pt x="0" y="254419"/>
                    </a:cubicBezTo>
                    <a:lnTo>
                      <a:pt x="0" y="16514"/>
                    </a:lnTo>
                    <a:cubicBezTo>
                      <a:pt x="0" y="12134"/>
                      <a:pt x="1740" y="7934"/>
                      <a:pt x="4837" y="4837"/>
                    </a:cubicBezTo>
                    <a:cubicBezTo>
                      <a:pt x="7934" y="1740"/>
                      <a:pt x="12134" y="0"/>
                      <a:pt x="16514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125;p4"/>
              <p:cNvSpPr txBox="1"/>
              <p:nvPr/>
            </p:nvSpPr>
            <p:spPr>
              <a:xfrm>
                <a:off x="0" y="-47625"/>
                <a:ext cx="33000" cy="31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5"/>
          <p:cNvSpPr txBox="1">
            <a:spLocks noGrp="1"/>
          </p:cNvSpPr>
          <p:nvPr>
            <p:ph type="title"/>
          </p:nvPr>
        </p:nvSpPr>
        <p:spPr>
          <a:xfrm>
            <a:off x="740850" y="1382675"/>
            <a:ext cx="16806300" cy="13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0"/>
              <a:buNone/>
              <a:defRPr cap="none"/>
            </a:lvl1pPr>
            <a:lvl2pPr lvl="1">
              <a:spcBef>
                <a:spcPts val="0"/>
              </a:spcBef>
              <a:spcAft>
                <a:spcPts val="0"/>
              </a:spcAft>
              <a:buSzPts val="12500"/>
              <a:buFont typeface="Anton"/>
              <a:buNone/>
              <a:defRPr sz="12500">
                <a:latin typeface="Anton"/>
                <a:ea typeface="Anton"/>
                <a:cs typeface="Anton"/>
                <a:sym typeface="Anton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500"/>
              <a:buFont typeface="Anton"/>
              <a:buNone/>
              <a:defRPr sz="12500">
                <a:latin typeface="Anton"/>
                <a:ea typeface="Anton"/>
                <a:cs typeface="Anton"/>
                <a:sym typeface="Anton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500"/>
              <a:buFont typeface="Anton"/>
              <a:buNone/>
              <a:defRPr sz="12500">
                <a:latin typeface="Anton"/>
                <a:ea typeface="Anton"/>
                <a:cs typeface="Anton"/>
                <a:sym typeface="Anton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500"/>
              <a:buFont typeface="Anton"/>
              <a:buNone/>
              <a:defRPr sz="12500">
                <a:latin typeface="Anton"/>
                <a:ea typeface="Anton"/>
                <a:cs typeface="Anton"/>
                <a:sym typeface="Anton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500"/>
              <a:buFont typeface="Anton"/>
              <a:buNone/>
              <a:defRPr sz="12500">
                <a:latin typeface="Anton"/>
                <a:ea typeface="Anton"/>
                <a:cs typeface="Anton"/>
                <a:sym typeface="Anton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500"/>
              <a:buFont typeface="Anton"/>
              <a:buNone/>
              <a:defRPr sz="12500">
                <a:latin typeface="Anton"/>
                <a:ea typeface="Anton"/>
                <a:cs typeface="Anton"/>
                <a:sym typeface="Anton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500"/>
              <a:buFont typeface="Anton"/>
              <a:buNone/>
              <a:defRPr sz="12500">
                <a:latin typeface="Anton"/>
                <a:ea typeface="Anton"/>
                <a:cs typeface="Anton"/>
                <a:sym typeface="Anton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500"/>
              <a:buFont typeface="Anton"/>
              <a:buNone/>
              <a:defRPr sz="12500"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128" name="Google Shape;128;p5"/>
          <p:cNvSpPr txBox="1">
            <a:spLocks noGrp="1"/>
          </p:cNvSpPr>
          <p:nvPr>
            <p:ph type="body" idx="1"/>
          </p:nvPr>
        </p:nvSpPr>
        <p:spPr>
          <a:xfrm>
            <a:off x="2579688" y="6597663"/>
            <a:ext cx="77724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SzPts val="1500"/>
              <a:buNone/>
              <a:defRPr/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SzPts val="1500"/>
              <a:buNone/>
              <a:defRPr/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SzPts val="1500"/>
              <a:buNone/>
              <a:defRPr/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SzPts val="1500"/>
              <a:buNone/>
              <a:defRPr/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SzPts val="1500"/>
              <a:buNone/>
              <a:defRPr/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SzPts val="1500"/>
              <a:buNone/>
              <a:defRPr/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SzPts val="1500"/>
              <a:buNone/>
              <a:defRPr/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SzPts val="1500"/>
              <a:buNone/>
              <a:defRPr/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grpSp>
        <p:nvGrpSpPr>
          <p:cNvPr id="129" name="Google Shape;129;p5"/>
          <p:cNvGrpSpPr/>
          <p:nvPr/>
        </p:nvGrpSpPr>
        <p:grpSpPr>
          <a:xfrm rot="2821244">
            <a:off x="16959832" y="165852"/>
            <a:ext cx="1057608" cy="1194515"/>
            <a:chOff x="-95789" y="-89371"/>
            <a:chExt cx="1410145" cy="1592687"/>
          </a:xfrm>
        </p:grpSpPr>
        <p:grpSp>
          <p:nvGrpSpPr>
            <p:cNvPr id="130" name="Google Shape;130;p5"/>
            <p:cNvGrpSpPr/>
            <p:nvPr/>
          </p:nvGrpSpPr>
          <p:grpSpPr>
            <a:xfrm rot="-2821068">
              <a:off x="134816" y="282908"/>
              <a:ext cx="943563" cy="1040889"/>
              <a:chOff x="0" y="-47625"/>
              <a:chExt cx="343200" cy="378600"/>
            </a:xfrm>
          </p:grpSpPr>
          <p:sp>
            <p:nvSpPr>
              <p:cNvPr id="131" name="Google Shape;131;p5"/>
              <p:cNvSpPr/>
              <p:nvPr/>
            </p:nvSpPr>
            <p:spPr>
              <a:xfrm>
                <a:off x="0" y="0"/>
                <a:ext cx="343153" cy="330886"/>
              </a:xfrm>
              <a:custGeom>
                <a:avLst/>
                <a:gdLst/>
                <a:ahLst/>
                <a:cxnLst/>
                <a:rect l="l" t="t" r="r" b="b"/>
                <a:pathLst>
                  <a:path w="343153" h="330886" extrusionOk="0">
                    <a:moveTo>
                      <a:pt x="165443" y="0"/>
                    </a:moveTo>
                    <a:lnTo>
                      <a:pt x="177710" y="0"/>
                    </a:lnTo>
                    <a:cubicBezTo>
                      <a:pt x="221589" y="0"/>
                      <a:pt x="263670" y="17431"/>
                      <a:pt x="294696" y="48457"/>
                    </a:cubicBezTo>
                    <a:cubicBezTo>
                      <a:pt x="325723" y="79484"/>
                      <a:pt x="343153" y="121565"/>
                      <a:pt x="343153" y="165443"/>
                    </a:cubicBezTo>
                    <a:lnTo>
                      <a:pt x="343153" y="165443"/>
                    </a:lnTo>
                    <a:cubicBezTo>
                      <a:pt x="343153" y="256814"/>
                      <a:pt x="269082" y="330886"/>
                      <a:pt x="177710" y="330886"/>
                    </a:cubicBezTo>
                    <a:lnTo>
                      <a:pt x="165443" y="330886"/>
                    </a:lnTo>
                    <a:cubicBezTo>
                      <a:pt x="74071" y="330886"/>
                      <a:pt x="0" y="256814"/>
                      <a:pt x="0" y="165443"/>
                    </a:cubicBezTo>
                    <a:lnTo>
                      <a:pt x="0" y="165443"/>
                    </a:lnTo>
                    <a:cubicBezTo>
                      <a:pt x="0" y="74071"/>
                      <a:pt x="74071" y="0"/>
                      <a:pt x="165443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32;p5"/>
              <p:cNvSpPr txBox="1"/>
              <p:nvPr/>
            </p:nvSpPr>
            <p:spPr>
              <a:xfrm>
                <a:off x="0" y="-47625"/>
                <a:ext cx="343200" cy="37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17125" tIns="117125" rIns="117125" bIns="1171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3" name="Google Shape;133;p5"/>
            <p:cNvGrpSpPr/>
            <p:nvPr/>
          </p:nvGrpSpPr>
          <p:grpSpPr>
            <a:xfrm rot="-2821068">
              <a:off x="140189" y="90147"/>
              <a:ext cx="943563" cy="1040889"/>
              <a:chOff x="0" y="-47625"/>
              <a:chExt cx="343200" cy="378600"/>
            </a:xfrm>
          </p:grpSpPr>
          <p:sp>
            <p:nvSpPr>
              <p:cNvPr id="134" name="Google Shape;134;p5"/>
              <p:cNvSpPr/>
              <p:nvPr/>
            </p:nvSpPr>
            <p:spPr>
              <a:xfrm>
                <a:off x="0" y="0"/>
                <a:ext cx="343153" cy="330886"/>
              </a:xfrm>
              <a:custGeom>
                <a:avLst/>
                <a:gdLst/>
                <a:ahLst/>
                <a:cxnLst/>
                <a:rect l="l" t="t" r="r" b="b"/>
                <a:pathLst>
                  <a:path w="343153" h="330886" extrusionOk="0">
                    <a:moveTo>
                      <a:pt x="165443" y="0"/>
                    </a:moveTo>
                    <a:lnTo>
                      <a:pt x="177710" y="0"/>
                    </a:lnTo>
                    <a:cubicBezTo>
                      <a:pt x="221589" y="0"/>
                      <a:pt x="263670" y="17431"/>
                      <a:pt x="294696" y="48457"/>
                    </a:cubicBezTo>
                    <a:cubicBezTo>
                      <a:pt x="325723" y="79484"/>
                      <a:pt x="343153" y="121565"/>
                      <a:pt x="343153" y="165443"/>
                    </a:cubicBezTo>
                    <a:lnTo>
                      <a:pt x="343153" y="165443"/>
                    </a:lnTo>
                    <a:cubicBezTo>
                      <a:pt x="343153" y="256814"/>
                      <a:pt x="269082" y="330886"/>
                      <a:pt x="177710" y="330886"/>
                    </a:cubicBezTo>
                    <a:lnTo>
                      <a:pt x="165443" y="330886"/>
                    </a:lnTo>
                    <a:cubicBezTo>
                      <a:pt x="74071" y="330886"/>
                      <a:pt x="0" y="256814"/>
                      <a:pt x="0" y="165443"/>
                    </a:cubicBezTo>
                    <a:lnTo>
                      <a:pt x="0" y="165443"/>
                    </a:lnTo>
                    <a:cubicBezTo>
                      <a:pt x="0" y="74071"/>
                      <a:pt x="74071" y="0"/>
                      <a:pt x="165443" y="0"/>
                    </a:cubicBezTo>
                    <a:close/>
                  </a:path>
                </a:pathLst>
              </a:custGeom>
              <a:solidFill>
                <a:srgbClr val="F6836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135;p5"/>
              <p:cNvSpPr txBox="1"/>
              <p:nvPr/>
            </p:nvSpPr>
            <p:spPr>
              <a:xfrm>
                <a:off x="0" y="-47625"/>
                <a:ext cx="343200" cy="37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17125" tIns="117125" rIns="117125" bIns="1171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6" name="Google Shape;136;p5"/>
            <p:cNvGrpSpPr/>
            <p:nvPr/>
          </p:nvGrpSpPr>
          <p:grpSpPr>
            <a:xfrm>
              <a:off x="625032" y="253444"/>
              <a:ext cx="69946" cy="699550"/>
              <a:chOff x="0" y="-47625"/>
              <a:chExt cx="31856" cy="318600"/>
            </a:xfrm>
          </p:grpSpPr>
          <p:sp>
            <p:nvSpPr>
              <p:cNvPr id="137" name="Google Shape;137;p5"/>
              <p:cNvSpPr/>
              <p:nvPr/>
            </p:nvSpPr>
            <p:spPr>
              <a:xfrm>
                <a:off x="0" y="0"/>
                <a:ext cx="31856" cy="270933"/>
              </a:xfrm>
              <a:custGeom>
                <a:avLst/>
                <a:gdLst/>
                <a:ahLst/>
                <a:cxnLst/>
                <a:rect l="l" t="t" r="r" b="b"/>
                <a:pathLst>
                  <a:path w="31856" h="270933" extrusionOk="0">
                    <a:moveTo>
                      <a:pt x="15928" y="0"/>
                    </a:moveTo>
                    <a:lnTo>
                      <a:pt x="15928" y="0"/>
                    </a:lnTo>
                    <a:cubicBezTo>
                      <a:pt x="20153" y="0"/>
                      <a:pt x="24204" y="1678"/>
                      <a:pt x="27191" y="4665"/>
                    </a:cubicBezTo>
                    <a:cubicBezTo>
                      <a:pt x="30178" y="7652"/>
                      <a:pt x="31856" y="11704"/>
                      <a:pt x="31856" y="15928"/>
                    </a:cubicBezTo>
                    <a:lnTo>
                      <a:pt x="31856" y="255005"/>
                    </a:lnTo>
                    <a:cubicBezTo>
                      <a:pt x="31856" y="259230"/>
                      <a:pt x="30178" y="263281"/>
                      <a:pt x="27191" y="266268"/>
                    </a:cubicBezTo>
                    <a:cubicBezTo>
                      <a:pt x="24204" y="269255"/>
                      <a:pt x="20153" y="270933"/>
                      <a:pt x="15928" y="270933"/>
                    </a:cubicBezTo>
                    <a:lnTo>
                      <a:pt x="15928" y="270933"/>
                    </a:lnTo>
                    <a:cubicBezTo>
                      <a:pt x="7131" y="270933"/>
                      <a:pt x="0" y="263802"/>
                      <a:pt x="0" y="255005"/>
                    </a:cubicBezTo>
                    <a:lnTo>
                      <a:pt x="0" y="15928"/>
                    </a:lnTo>
                    <a:cubicBezTo>
                      <a:pt x="0" y="7131"/>
                      <a:pt x="7131" y="0"/>
                      <a:pt x="15928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38;p5"/>
              <p:cNvSpPr txBox="1"/>
              <p:nvPr/>
            </p:nvSpPr>
            <p:spPr>
              <a:xfrm>
                <a:off x="0" y="-47625"/>
                <a:ext cx="31800" cy="31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9" name="Google Shape;139;p5"/>
            <p:cNvGrpSpPr/>
            <p:nvPr/>
          </p:nvGrpSpPr>
          <p:grpSpPr>
            <a:xfrm rot="5400000">
              <a:off x="675978" y="305678"/>
              <a:ext cx="72520" cy="699550"/>
              <a:chOff x="0" y="-47625"/>
              <a:chExt cx="33028" cy="318600"/>
            </a:xfrm>
          </p:grpSpPr>
          <p:sp>
            <p:nvSpPr>
              <p:cNvPr id="140" name="Google Shape;140;p5"/>
              <p:cNvSpPr/>
              <p:nvPr/>
            </p:nvSpPr>
            <p:spPr>
              <a:xfrm>
                <a:off x="0" y="0"/>
                <a:ext cx="33028" cy="270933"/>
              </a:xfrm>
              <a:custGeom>
                <a:avLst/>
                <a:gdLst/>
                <a:ahLst/>
                <a:cxnLst/>
                <a:rect l="l" t="t" r="r" b="b"/>
                <a:pathLst>
                  <a:path w="33028" h="270933" extrusionOk="0">
                    <a:moveTo>
                      <a:pt x="16514" y="0"/>
                    </a:moveTo>
                    <a:lnTo>
                      <a:pt x="16514" y="0"/>
                    </a:lnTo>
                    <a:cubicBezTo>
                      <a:pt x="25635" y="0"/>
                      <a:pt x="33028" y="7394"/>
                      <a:pt x="33028" y="16514"/>
                    </a:cubicBezTo>
                    <a:lnTo>
                      <a:pt x="33028" y="254419"/>
                    </a:lnTo>
                    <a:cubicBezTo>
                      <a:pt x="33028" y="258799"/>
                      <a:pt x="31288" y="262999"/>
                      <a:pt x="28191" y="266096"/>
                    </a:cubicBezTo>
                    <a:cubicBezTo>
                      <a:pt x="25094" y="269193"/>
                      <a:pt x="20894" y="270933"/>
                      <a:pt x="16514" y="270933"/>
                    </a:cubicBezTo>
                    <a:lnTo>
                      <a:pt x="16514" y="270933"/>
                    </a:lnTo>
                    <a:cubicBezTo>
                      <a:pt x="7394" y="270933"/>
                      <a:pt x="0" y="263540"/>
                      <a:pt x="0" y="254419"/>
                    </a:cubicBezTo>
                    <a:lnTo>
                      <a:pt x="0" y="16514"/>
                    </a:lnTo>
                    <a:cubicBezTo>
                      <a:pt x="0" y="12134"/>
                      <a:pt x="1740" y="7934"/>
                      <a:pt x="4837" y="4837"/>
                    </a:cubicBezTo>
                    <a:cubicBezTo>
                      <a:pt x="7934" y="1740"/>
                      <a:pt x="12134" y="0"/>
                      <a:pt x="16514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41;p5"/>
              <p:cNvSpPr txBox="1"/>
              <p:nvPr/>
            </p:nvSpPr>
            <p:spPr>
              <a:xfrm>
                <a:off x="0" y="-47625"/>
                <a:ext cx="33000" cy="31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42" name="Google Shape;142;p5"/>
          <p:cNvSpPr/>
          <p:nvPr/>
        </p:nvSpPr>
        <p:spPr>
          <a:xfrm>
            <a:off x="16422857" y="6279622"/>
            <a:ext cx="836443" cy="1333460"/>
          </a:xfrm>
          <a:custGeom>
            <a:avLst/>
            <a:gdLst/>
            <a:ahLst/>
            <a:cxnLst/>
            <a:rect l="l" t="t" r="r" b="b"/>
            <a:pathLst>
              <a:path w="836443" h="1333460" extrusionOk="0">
                <a:moveTo>
                  <a:pt x="0" y="0"/>
                </a:moveTo>
                <a:lnTo>
                  <a:pt x="836443" y="0"/>
                </a:lnTo>
                <a:lnTo>
                  <a:pt x="836443" y="1333460"/>
                </a:lnTo>
                <a:lnTo>
                  <a:pt x="0" y="13334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143" name="Google Shape;143;p5"/>
          <p:cNvGrpSpPr/>
          <p:nvPr/>
        </p:nvGrpSpPr>
        <p:grpSpPr>
          <a:xfrm>
            <a:off x="11999778" y="8704662"/>
            <a:ext cx="5851052" cy="1310243"/>
            <a:chOff x="2" y="-564"/>
            <a:chExt cx="7801403" cy="1746991"/>
          </a:xfrm>
        </p:grpSpPr>
        <p:grpSp>
          <p:nvGrpSpPr>
            <p:cNvPr id="144" name="Google Shape;144;p5"/>
            <p:cNvGrpSpPr/>
            <p:nvPr/>
          </p:nvGrpSpPr>
          <p:grpSpPr>
            <a:xfrm rot="10800000">
              <a:off x="5628043" y="1225496"/>
              <a:ext cx="2173362" cy="520931"/>
              <a:chOff x="0" y="-47625"/>
              <a:chExt cx="429306" cy="102900"/>
            </a:xfrm>
          </p:grpSpPr>
          <p:sp>
            <p:nvSpPr>
              <p:cNvPr id="145" name="Google Shape;145;p5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5"/>
              <p:cNvSpPr txBox="1"/>
              <p:nvPr/>
            </p:nvSpPr>
            <p:spPr>
              <a:xfrm>
                <a:off x="0" y="-47625"/>
                <a:ext cx="4293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7" name="Google Shape;147;p5"/>
            <p:cNvGrpSpPr/>
            <p:nvPr/>
          </p:nvGrpSpPr>
          <p:grpSpPr>
            <a:xfrm rot="10800000">
              <a:off x="3056329" y="1225496"/>
              <a:ext cx="2173362" cy="520931"/>
              <a:chOff x="0" y="-47625"/>
              <a:chExt cx="429306" cy="102900"/>
            </a:xfrm>
          </p:grpSpPr>
          <p:sp>
            <p:nvSpPr>
              <p:cNvPr id="148" name="Google Shape;148;p5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149;p5"/>
              <p:cNvSpPr txBox="1"/>
              <p:nvPr/>
            </p:nvSpPr>
            <p:spPr>
              <a:xfrm>
                <a:off x="0" y="-47625"/>
                <a:ext cx="4293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0" name="Google Shape;150;p5"/>
            <p:cNvGrpSpPr/>
            <p:nvPr/>
          </p:nvGrpSpPr>
          <p:grpSpPr>
            <a:xfrm rot="10800000">
              <a:off x="4282710" y="409333"/>
              <a:ext cx="2173362" cy="520931"/>
              <a:chOff x="0" y="-47625"/>
              <a:chExt cx="429306" cy="102900"/>
            </a:xfrm>
          </p:grpSpPr>
          <p:sp>
            <p:nvSpPr>
              <p:cNvPr id="151" name="Google Shape;151;p5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5"/>
              <p:cNvSpPr txBox="1"/>
              <p:nvPr/>
            </p:nvSpPr>
            <p:spPr>
              <a:xfrm>
                <a:off x="0" y="-47625"/>
                <a:ext cx="4293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3" name="Google Shape;153;p5"/>
            <p:cNvGrpSpPr/>
            <p:nvPr/>
          </p:nvGrpSpPr>
          <p:grpSpPr>
            <a:xfrm rot="10800000">
              <a:off x="1969648" y="420756"/>
              <a:ext cx="2173362" cy="520931"/>
              <a:chOff x="0" y="-47625"/>
              <a:chExt cx="429306" cy="102900"/>
            </a:xfrm>
          </p:grpSpPr>
          <p:sp>
            <p:nvSpPr>
              <p:cNvPr id="154" name="Google Shape;154;p5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55;p5"/>
              <p:cNvSpPr txBox="1"/>
              <p:nvPr/>
            </p:nvSpPr>
            <p:spPr>
              <a:xfrm>
                <a:off x="0" y="-47625"/>
                <a:ext cx="4293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6" name="Google Shape;156;p5"/>
            <p:cNvGrpSpPr/>
            <p:nvPr/>
          </p:nvGrpSpPr>
          <p:grpSpPr>
            <a:xfrm rot="10800000">
              <a:off x="1295727" y="1225496"/>
              <a:ext cx="1191034" cy="520931"/>
              <a:chOff x="0" y="-47625"/>
              <a:chExt cx="235266" cy="102900"/>
            </a:xfrm>
          </p:grpSpPr>
          <p:sp>
            <p:nvSpPr>
              <p:cNvPr id="157" name="Google Shape;157;p5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p5"/>
              <p:cNvSpPr txBox="1"/>
              <p:nvPr/>
            </p:nvSpPr>
            <p:spPr>
              <a:xfrm>
                <a:off x="0" y="-47625"/>
                <a:ext cx="2352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9" name="Google Shape;159;p5"/>
            <p:cNvGrpSpPr/>
            <p:nvPr/>
          </p:nvGrpSpPr>
          <p:grpSpPr>
            <a:xfrm rot="10800000">
              <a:off x="2" y="420756"/>
              <a:ext cx="1191034" cy="520931"/>
              <a:chOff x="0" y="-47625"/>
              <a:chExt cx="235266" cy="102900"/>
            </a:xfrm>
          </p:grpSpPr>
          <p:sp>
            <p:nvSpPr>
              <p:cNvPr id="160" name="Google Shape;160;p5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161;p5"/>
              <p:cNvSpPr txBox="1"/>
              <p:nvPr/>
            </p:nvSpPr>
            <p:spPr>
              <a:xfrm>
                <a:off x="0" y="-47625"/>
                <a:ext cx="2352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2" name="Google Shape;162;p5"/>
            <p:cNvGrpSpPr/>
            <p:nvPr/>
          </p:nvGrpSpPr>
          <p:grpSpPr>
            <a:xfrm rot="10800000">
              <a:off x="6598555" y="420693"/>
              <a:ext cx="1202850" cy="498150"/>
              <a:chOff x="0" y="-47625"/>
              <a:chExt cx="237600" cy="98400"/>
            </a:xfrm>
          </p:grpSpPr>
          <p:sp>
            <p:nvSpPr>
              <p:cNvPr id="163" name="Google Shape;163;p5"/>
              <p:cNvSpPr/>
              <p:nvPr/>
            </p:nvSpPr>
            <p:spPr>
              <a:xfrm>
                <a:off x="0" y="0"/>
                <a:ext cx="237523" cy="50651"/>
              </a:xfrm>
              <a:custGeom>
                <a:avLst/>
                <a:gdLst/>
                <a:ahLst/>
                <a:cxnLst/>
                <a:rect l="l" t="t" r="r" b="b"/>
                <a:pathLst>
                  <a:path w="237523" h="50651" extrusionOk="0">
                    <a:moveTo>
                      <a:pt x="25326" y="0"/>
                    </a:moveTo>
                    <a:lnTo>
                      <a:pt x="212197" y="0"/>
                    </a:lnTo>
                    <a:cubicBezTo>
                      <a:pt x="226184" y="0"/>
                      <a:pt x="237523" y="11339"/>
                      <a:pt x="237523" y="25326"/>
                    </a:cubicBezTo>
                    <a:lnTo>
                      <a:pt x="237523" y="25326"/>
                    </a:lnTo>
                    <a:cubicBezTo>
                      <a:pt x="237523" y="39312"/>
                      <a:pt x="226184" y="50651"/>
                      <a:pt x="212197" y="50651"/>
                    </a:cubicBezTo>
                    <a:lnTo>
                      <a:pt x="25326" y="50651"/>
                    </a:lnTo>
                    <a:cubicBezTo>
                      <a:pt x="11339" y="50651"/>
                      <a:pt x="0" y="39312"/>
                      <a:pt x="0" y="25326"/>
                    </a:cubicBezTo>
                    <a:lnTo>
                      <a:pt x="0" y="25326"/>
                    </a:lnTo>
                    <a:cubicBezTo>
                      <a:pt x="0" y="11339"/>
                      <a:pt x="11339" y="0"/>
                      <a:pt x="25326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164;p5"/>
              <p:cNvSpPr txBox="1"/>
              <p:nvPr/>
            </p:nvSpPr>
            <p:spPr>
              <a:xfrm>
                <a:off x="0" y="-47625"/>
                <a:ext cx="237600" cy="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5" name="Google Shape;165;p5"/>
            <p:cNvGrpSpPr/>
            <p:nvPr/>
          </p:nvGrpSpPr>
          <p:grpSpPr>
            <a:xfrm rot="10800000">
              <a:off x="3423956" y="819231"/>
              <a:ext cx="4377448" cy="520931"/>
              <a:chOff x="0" y="-47625"/>
              <a:chExt cx="864681" cy="102900"/>
            </a:xfrm>
          </p:grpSpPr>
          <p:sp>
            <p:nvSpPr>
              <p:cNvPr id="166" name="Google Shape;166;p5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5"/>
              <p:cNvSpPr txBox="1"/>
              <p:nvPr/>
            </p:nvSpPr>
            <p:spPr>
              <a:xfrm>
                <a:off x="0" y="-47625"/>
                <a:ext cx="8646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8" name="Google Shape;168;p5"/>
            <p:cNvGrpSpPr/>
            <p:nvPr/>
          </p:nvGrpSpPr>
          <p:grpSpPr>
            <a:xfrm rot="10800000">
              <a:off x="3423956" y="-564"/>
              <a:ext cx="4377448" cy="520931"/>
              <a:chOff x="0" y="-47625"/>
              <a:chExt cx="864681" cy="102900"/>
            </a:xfrm>
          </p:grpSpPr>
          <p:sp>
            <p:nvSpPr>
              <p:cNvPr id="169" name="Google Shape;169;p5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3D0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170;p5"/>
              <p:cNvSpPr txBox="1"/>
              <p:nvPr/>
            </p:nvSpPr>
            <p:spPr>
              <a:xfrm>
                <a:off x="0" y="-47625"/>
                <a:ext cx="8646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6"/>
          <p:cNvSpPr txBox="1">
            <a:spLocks noGrp="1"/>
          </p:cNvSpPr>
          <p:nvPr>
            <p:ph type="title"/>
          </p:nvPr>
        </p:nvSpPr>
        <p:spPr>
          <a:xfrm>
            <a:off x="671525" y="2586675"/>
            <a:ext cx="16595100" cy="13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6"/>
          <p:cNvSpPr txBox="1">
            <a:spLocks noGrp="1"/>
          </p:cNvSpPr>
          <p:nvPr>
            <p:ph type="body" idx="1"/>
          </p:nvPr>
        </p:nvSpPr>
        <p:spPr>
          <a:xfrm>
            <a:off x="3219425" y="5529250"/>
            <a:ext cx="5643300" cy="297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385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1pPr>
            <a:lvl2pPr marL="914400" lvl="1" indent="-32385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500"/>
              <a:buChar char="–"/>
              <a:defRPr/>
            </a:lvl2pPr>
            <a:lvl3pPr marL="1371600" lvl="2" indent="-32385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3pPr>
            <a:lvl4pPr marL="1828800" lvl="3" indent="-32385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500"/>
              <a:buChar char="–"/>
              <a:defRPr/>
            </a:lvl4pPr>
            <a:lvl5pPr marL="2286000" lvl="4" indent="-32385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500"/>
              <a:buChar char="»"/>
              <a:defRPr/>
            </a:lvl5pPr>
            <a:lvl6pPr marL="2743200" lvl="5" indent="-32385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6pPr>
            <a:lvl7pPr marL="3200400" lvl="6" indent="-32385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7pPr>
            <a:lvl8pPr marL="3657600" lvl="7" indent="-32385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8pPr>
            <a:lvl9pPr marL="4114800" lvl="8" indent="-32385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9pPr>
          </a:lstStyle>
          <a:p>
            <a:endParaRPr/>
          </a:p>
        </p:txBody>
      </p:sp>
      <p:sp>
        <p:nvSpPr>
          <p:cNvPr id="174" name="Google Shape;174;p6"/>
          <p:cNvSpPr txBox="1">
            <a:spLocks noGrp="1"/>
          </p:cNvSpPr>
          <p:nvPr>
            <p:ph type="body" idx="2"/>
          </p:nvPr>
        </p:nvSpPr>
        <p:spPr>
          <a:xfrm>
            <a:off x="9075569" y="5529250"/>
            <a:ext cx="5643300" cy="297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385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1pPr>
            <a:lvl2pPr marL="914400" lvl="1" indent="-32385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500"/>
              <a:buChar char="–"/>
              <a:defRPr/>
            </a:lvl2pPr>
            <a:lvl3pPr marL="1371600" lvl="2" indent="-32385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3pPr>
            <a:lvl4pPr marL="1828800" lvl="3" indent="-32385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500"/>
              <a:buChar char="–"/>
              <a:defRPr/>
            </a:lvl4pPr>
            <a:lvl5pPr marL="2286000" lvl="4" indent="-32385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500"/>
              <a:buChar char="»"/>
              <a:defRPr/>
            </a:lvl5pPr>
            <a:lvl6pPr marL="2743200" lvl="5" indent="-32385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6pPr>
            <a:lvl7pPr marL="3200400" lvl="6" indent="-32385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7pPr>
            <a:lvl8pPr marL="3657600" lvl="7" indent="-32385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8pPr>
            <a:lvl9pPr marL="4114800" lvl="8" indent="-32385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9pPr>
          </a:lstStyle>
          <a:p>
            <a:endParaRPr/>
          </a:p>
        </p:txBody>
      </p:sp>
      <p:grpSp>
        <p:nvGrpSpPr>
          <p:cNvPr id="175" name="Google Shape;175;p6"/>
          <p:cNvGrpSpPr/>
          <p:nvPr/>
        </p:nvGrpSpPr>
        <p:grpSpPr>
          <a:xfrm>
            <a:off x="417483" y="242355"/>
            <a:ext cx="5851052" cy="1310243"/>
            <a:chOff x="0" y="-241102"/>
            <a:chExt cx="7801402" cy="1746991"/>
          </a:xfrm>
        </p:grpSpPr>
        <p:grpSp>
          <p:nvGrpSpPr>
            <p:cNvPr id="176" name="Google Shape;176;p6"/>
            <p:cNvGrpSpPr/>
            <p:nvPr/>
          </p:nvGrpSpPr>
          <p:grpSpPr>
            <a:xfrm>
              <a:off x="0" y="-241102"/>
              <a:ext cx="2173362" cy="520931"/>
              <a:chOff x="0" y="-47625"/>
              <a:chExt cx="429306" cy="102900"/>
            </a:xfrm>
          </p:grpSpPr>
          <p:sp>
            <p:nvSpPr>
              <p:cNvPr id="177" name="Google Shape;177;p6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178;p6"/>
              <p:cNvSpPr txBox="1"/>
              <p:nvPr/>
            </p:nvSpPr>
            <p:spPr>
              <a:xfrm>
                <a:off x="0" y="-47625"/>
                <a:ext cx="4293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9" name="Google Shape;179;p6"/>
            <p:cNvGrpSpPr/>
            <p:nvPr/>
          </p:nvGrpSpPr>
          <p:grpSpPr>
            <a:xfrm>
              <a:off x="2571714" y="-241102"/>
              <a:ext cx="2173362" cy="520931"/>
              <a:chOff x="0" y="-47625"/>
              <a:chExt cx="429306" cy="102900"/>
            </a:xfrm>
          </p:grpSpPr>
          <p:sp>
            <p:nvSpPr>
              <p:cNvPr id="180" name="Google Shape;180;p6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81;p6"/>
              <p:cNvSpPr txBox="1"/>
              <p:nvPr/>
            </p:nvSpPr>
            <p:spPr>
              <a:xfrm>
                <a:off x="0" y="-47625"/>
                <a:ext cx="4293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2" name="Google Shape;182;p6"/>
            <p:cNvGrpSpPr/>
            <p:nvPr/>
          </p:nvGrpSpPr>
          <p:grpSpPr>
            <a:xfrm>
              <a:off x="1345333" y="575061"/>
              <a:ext cx="2173362" cy="520931"/>
              <a:chOff x="0" y="-47625"/>
              <a:chExt cx="429306" cy="102900"/>
            </a:xfrm>
          </p:grpSpPr>
          <p:sp>
            <p:nvSpPr>
              <p:cNvPr id="183" name="Google Shape;183;p6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184;p6"/>
              <p:cNvSpPr txBox="1"/>
              <p:nvPr/>
            </p:nvSpPr>
            <p:spPr>
              <a:xfrm>
                <a:off x="0" y="-47625"/>
                <a:ext cx="4293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5" name="Google Shape;185;p6"/>
            <p:cNvGrpSpPr/>
            <p:nvPr/>
          </p:nvGrpSpPr>
          <p:grpSpPr>
            <a:xfrm>
              <a:off x="3658396" y="563639"/>
              <a:ext cx="2173362" cy="520931"/>
              <a:chOff x="0" y="-47625"/>
              <a:chExt cx="429306" cy="102900"/>
            </a:xfrm>
          </p:grpSpPr>
          <p:sp>
            <p:nvSpPr>
              <p:cNvPr id="186" name="Google Shape;186;p6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87;p6"/>
              <p:cNvSpPr txBox="1"/>
              <p:nvPr/>
            </p:nvSpPr>
            <p:spPr>
              <a:xfrm>
                <a:off x="0" y="-47625"/>
                <a:ext cx="4293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8" name="Google Shape;188;p6"/>
            <p:cNvGrpSpPr/>
            <p:nvPr/>
          </p:nvGrpSpPr>
          <p:grpSpPr>
            <a:xfrm>
              <a:off x="5314643" y="-241102"/>
              <a:ext cx="1191034" cy="520931"/>
              <a:chOff x="0" y="-47625"/>
              <a:chExt cx="235266" cy="102900"/>
            </a:xfrm>
          </p:grpSpPr>
          <p:sp>
            <p:nvSpPr>
              <p:cNvPr id="189" name="Google Shape;189;p6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" name="Google Shape;190;p6"/>
              <p:cNvSpPr txBox="1"/>
              <p:nvPr/>
            </p:nvSpPr>
            <p:spPr>
              <a:xfrm>
                <a:off x="0" y="-47625"/>
                <a:ext cx="2352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1" name="Google Shape;191;p6"/>
            <p:cNvGrpSpPr/>
            <p:nvPr/>
          </p:nvGrpSpPr>
          <p:grpSpPr>
            <a:xfrm>
              <a:off x="6610368" y="563639"/>
              <a:ext cx="1191034" cy="520931"/>
              <a:chOff x="0" y="-47625"/>
              <a:chExt cx="235266" cy="102900"/>
            </a:xfrm>
          </p:grpSpPr>
          <p:sp>
            <p:nvSpPr>
              <p:cNvPr id="192" name="Google Shape;192;p6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193;p6"/>
              <p:cNvSpPr txBox="1"/>
              <p:nvPr/>
            </p:nvSpPr>
            <p:spPr>
              <a:xfrm>
                <a:off x="0" y="-47625"/>
                <a:ext cx="2352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4" name="Google Shape;194;p6"/>
            <p:cNvGrpSpPr/>
            <p:nvPr/>
          </p:nvGrpSpPr>
          <p:grpSpPr>
            <a:xfrm>
              <a:off x="0" y="586483"/>
              <a:ext cx="1202850" cy="498150"/>
              <a:chOff x="0" y="-47625"/>
              <a:chExt cx="237600" cy="98400"/>
            </a:xfrm>
          </p:grpSpPr>
          <p:sp>
            <p:nvSpPr>
              <p:cNvPr id="195" name="Google Shape;195;p6"/>
              <p:cNvSpPr/>
              <p:nvPr/>
            </p:nvSpPr>
            <p:spPr>
              <a:xfrm>
                <a:off x="0" y="0"/>
                <a:ext cx="237523" cy="50651"/>
              </a:xfrm>
              <a:custGeom>
                <a:avLst/>
                <a:gdLst/>
                <a:ahLst/>
                <a:cxnLst/>
                <a:rect l="l" t="t" r="r" b="b"/>
                <a:pathLst>
                  <a:path w="237523" h="50651" extrusionOk="0">
                    <a:moveTo>
                      <a:pt x="25326" y="0"/>
                    </a:moveTo>
                    <a:lnTo>
                      <a:pt x="212197" y="0"/>
                    </a:lnTo>
                    <a:cubicBezTo>
                      <a:pt x="226184" y="0"/>
                      <a:pt x="237523" y="11339"/>
                      <a:pt x="237523" y="25326"/>
                    </a:cubicBezTo>
                    <a:lnTo>
                      <a:pt x="237523" y="25326"/>
                    </a:lnTo>
                    <a:cubicBezTo>
                      <a:pt x="237523" y="39312"/>
                      <a:pt x="226184" y="50651"/>
                      <a:pt x="212197" y="50651"/>
                    </a:cubicBezTo>
                    <a:lnTo>
                      <a:pt x="25326" y="50651"/>
                    </a:lnTo>
                    <a:cubicBezTo>
                      <a:pt x="11339" y="50651"/>
                      <a:pt x="0" y="39312"/>
                      <a:pt x="0" y="25326"/>
                    </a:cubicBezTo>
                    <a:lnTo>
                      <a:pt x="0" y="25326"/>
                    </a:lnTo>
                    <a:cubicBezTo>
                      <a:pt x="0" y="11339"/>
                      <a:pt x="11339" y="0"/>
                      <a:pt x="25326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6"/>
              <p:cNvSpPr txBox="1"/>
              <p:nvPr/>
            </p:nvSpPr>
            <p:spPr>
              <a:xfrm>
                <a:off x="0" y="-47625"/>
                <a:ext cx="237600" cy="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7" name="Google Shape;197;p6"/>
            <p:cNvGrpSpPr/>
            <p:nvPr/>
          </p:nvGrpSpPr>
          <p:grpSpPr>
            <a:xfrm>
              <a:off x="0" y="165164"/>
              <a:ext cx="4377448" cy="520931"/>
              <a:chOff x="0" y="-47625"/>
              <a:chExt cx="864681" cy="102900"/>
            </a:xfrm>
          </p:grpSpPr>
          <p:sp>
            <p:nvSpPr>
              <p:cNvPr id="198" name="Google Shape;198;p6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" name="Google Shape;199;p6"/>
              <p:cNvSpPr txBox="1"/>
              <p:nvPr/>
            </p:nvSpPr>
            <p:spPr>
              <a:xfrm>
                <a:off x="0" y="-47625"/>
                <a:ext cx="8646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0" name="Google Shape;200;p6"/>
            <p:cNvGrpSpPr/>
            <p:nvPr/>
          </p:nvGrpSpPr>
          <p:grpSpPr>
            <a:xfrm>
              <a:off x="0" y="984958"/>
              <a:ext cx="4377448" cy="520931"/>
              <a:chOff x="0" y="-47625"/>
              <a:chExt cx="864681" cy="102900"/>
            </a:xfrm>
          </p:grpSpPr>
          <p:sp>
            <p:nvSpPr>
              <p:cNvPr id="201" name="Google Shape;201;p6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202;p6"/>
              <p:cNvSpPr txBox="1"/>
              <p:nvPr/>
            </p:nvSpPr>
            <p:spPr>
              <a:xfrm>
                <a:off x="0" y="-47625"/>
                <a:ext cx="8646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03" name="Google Shape;203;p6"/>
          <p:cNvGrpSpPr/>
          <p:nvPr/>
        </p:nvGrpSpPr>
        <p:grpSpPr>
          <a:xfrm>
            <a:off x="11999778" y="8693380"/>
            <a:ext cx="5851052" cy="1310243"/>
            <a:chOff x="2" y="-564"/>
            <a:chExt cx="7801403" cy="1746991"/>
          </a:xfrm>
        </p:grpSpPr>
        <p:grpSp>
          <p:nvGrpSpPr>
            <p:cNvPr id="204" name="Google Shape;204;p6"/>
            <p:cNvGrpSpPr/>
            <p:nvPr/>
          </p:nvGrpSpPr>
          <p:grpSpPr>
            <a:xfrm rot="10800000">
              <a:off x="5628043" y="1225496"/>
              <a:ext cx="2173362" cy="520931"/>
              <a:chOff x="0" y="-47625"/>
              <a:chExt cx="429306" cy="102900"/>
            </a:xfrm>
          </p:grpSpPr>
          <p:sp>
            <p:nvSpPr>
              <p:cNvPr id="205" name="Google Shape;205;p6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6"/>
              <p:cNvSpPr txBox="1"/>
              <p:nvPr/>
            </p:nvSpPr>
            <p:spPr>
              <a:xfrm>
                <a:off x="0" y="-47625"/>
                <a:ext cx="4293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7" name="Google Shape;207;p6"/>
            <p:cNvGrpSpPr/>
            <p:nvPr/>
          </p:nvGrpSpPr>
          <p:grpSpPr>
            <a:xfrm rot="10800000">
              <a:off x="3056329" y="1225496"/>
              <a:ext cx="2173362" cy="520931"/>
              <a:chOff x="0" y="-47625"/>
              <a:chExt cx="429306" cy="102900"/>
            </a:xfrm>
          </p:grpSpPr>
          <p:sp>
            <p:nvSpPr>
              <p:cNvPr id="208" name="Google Shape;208;p6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" name="Google Shape;209;p6"/>
              <p:cNvSpPr txBox="1"/>
              <p:nvPr/>
            </p:nvSpPr>
            <p:spPr>
              <a:xfrm>
                <a:off x="0" y="-47625"/>
                <a:ext cx="4293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0" name="Google Shape;210;p6"/>
            <p:cNvGrpSpPr/>
            <p:nvPr/>
          </p:nvGrpSpPr>
          <p:grpSpPr>
            <a:xfrm rot="10800000">
              <a:off x="4282710" y="409333"/>
              <a:ext cx="2173362" cy="520931"/>
              <a:chOff x="0" y="-47625"/>
              <a:chExt cx="429306" cy="102900"/>
            </a:xfrm>
          </p:grpSpPr>
          <p:sp>
            <p:nvSpPr>
              <p:cNvPr id="211" name="Google Shape;211;p6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6"/>
              <p:cNvSpPr txBox="1"/>
              <p:nvPr/>
            </p:nvSpPr>
            <p:spPr>
              <a:xfrm>
                <a:off x="0" y="-47625"/>
                <a:ext cx="4293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3" name="Google Shape;213;p6"/>
            <p:cNvGrpSpPr/>
            <p:nvPr/>
          </p:nvGrpSpPr>
          <p:grpSpPr>
            <a:xfrm rot="10800000">
              <a:off x="1969648" y="420756"/>
              <a:ext cx="2173362" cy="520931"/>
              <a:chOff x="0" y="-47625"/>
              <a:chExt cx="429306" cy="102900"/>
            </a:xfrm>
          </p:grpSpPr>
          <p:sp>
            <p:nvSpPr>
              <p:cNvPr id="214" name="Google Shape;214;p6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215;p6"/>
              <p:cNvSpPr txBox="1"/>
              <p:nvPr/>
            </p:nvSpPr>
            <p:spPr>
              <a:xfrm>
                <a:off x="0" y="-47625"/>
                <a:ext cx="4293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6" name="Google Shape;216;p6"/>
            <p:cNvGrpSpPr/>
            <p:nvPr/>
          </p:nvGrpSpPr>
          <p:grpSpPr>
            <a:xfrm rot="10800000">
              <a:off x="1295727" y="1225496"/>
              <a:ext cx="1191034" cy="520931"/>
              <a:chOff x="0" y="-47625"/>
              <a:chExt cx="235266" cy="102900"/>
            </a:xfrm>
          </p:grpSpPr>
          <p:sp>
            <p:nvSpPr>
              <p:cNvPr id="217" name="Google Shape;217;p6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6"/>
              <p:cNvSpPr txBox="1"/>
              <p:nvPr/>
            </p:nvSpPr>
            <p:spPr>
              <a:xfrm>
                <a:off x="0" y="-47625"/>
                <a:ext cx="2352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9" name="Google Shape;219;p6"/>
            <p:cNvGrpSpPr/>
            <p:nvPr/>
          </p:nvGrpSpPr>
          <p:grpSpPr>
            <a:xfrm rot="10800000">
              <a:off x="2" y="420756"/>
              <a:ext cx="1191034" cy="520931"/>
              <a:chOff x="0" y="-47625"/>
              <a:chExt cx="235266" cy="102900"/>
            </a:xfrm>
          </p:grpSpPr>
          <p:sp>
            <p:nvSpPr>
              <p:cNvPr id="220" name="Google Shape;220;p6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221;p6"/>
              <p:cNvSpPr txBox="1"/>
              <p:nvPr/>
            </p:nvSpPr>
            <p:spPr>
              <a:xfrm>
                <a:off x="0" y="-47625"/>
                <a:ext cx="2352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2" name="Google Shape;222;p6"/>
            <p:cNvGrpSpPr/>
            <p:nvPr/>
          </p:nvGrpSpPr>
          <p:grpSpPr>
            <a:xfrm rot="10800000">
              <a:off x="6598555" y="420693"/>
              <a:ext cx="1202850" cy="498150"/>
              <a:chOff x="0" y="-47625"/>
              <a:chExt cx="237600" cy="98400"/>
            </a:xfrm>
          </p:grpSpPr>
          <p:sp>
            <p:nvSpPr>
              <p:cNvPr id="223" name="Google Shape;223;p6"/>
              <p:cNvSpPr/>
              <p:nvPr/>
            </p:nvSpPr>
            <p:spPr>
              <a:xfrm>
                <a:off x="0" y="0"/>
                <a:ext cx="237523" cy="50651"/>
              </a:xfrm>
              <a:custGeom>
                <a:avLst/>
                <a:gdLst/>
                <a:ahLst/>
                <a:cxnLst/>
                <a:rect l="l" t="t" r="r" b="b"/>
                <a:pathLst>
                  <a:path w="237523" h="50651" extrusionOk="0">
                    <a:moveTo>
                      <a:pt x="25326" y="0"/>
                    </a:moveTo>
                    <a:lnTo>
                      <a:pt x="212197" y="0"/>
                    </a:lnTo>
                    <a:cubicBezTo>
                      <a:pt x="226184" y="0"/>
                      <a:pt x="237523" y="11339"/>
                      <a:pt x="237523" y="25326"/>
                    </a:cubicBezTo>
                    <a:lnTo>
                      <a:pt x="237523" y="25326"/>
                    </a:lnTo>
                    <a:cubicBezTo>
                      <a:pt x="237523" y="39312"/>
                      <a:pt x="226184" y="50651"/>
                      <a:pt x="212197" y="50651"/>
                    </a:cubicBezTo>
                    <a:lnTo>
                      <a:pt x="25326" y="50651"/>
                    </a:lnTo>
                    <a:cubicBezTo>
                      <a:pt x="11339" y="50651"/>
                      <a:pt x="0" y="39312"/>
                      <a:pt x="0" y="25326"/>
                    </a:cubicBezTo>
                    <a:lnTo>
                      <a:pt x="0" y="25326"/>
                    </a:lnTo>
                    <a:cubicBezTo>
                      <a:pt x="0" y="11339"/>
                      <a:pt x="11339" y="0"/>
                      <a:pt x="25326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224;p6"/>
              <p:cNvSpPr txBox="1"/>
              <p:nvPr/>
            </p:nvSpPr>
            <p:spPr>
              <a:xfrm>
                <a:off x="0" y="-47625"/>
                <a:ext cx="237600" cy="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5" name="Google Shape;225;p6"/>
            <p:cNvGrpSpPr/>
            <p:nvPr/>
          </p:nvGrpSpPr>
          <p:grpSpPr>
            <a:xfrm rot="10800000">
              <a:off x="3423956" y="819231"/>
              <a:ext cx="4377448" cy="520931"/>
              <a:chOff x="0" y="-47625"/>
              <a:chExt cx="864681" cy="102900"/>
            </a:xfrm>
          </p:grpSpPr>
          <p:sp>
            <p:nvSpPr>
              <p:cNvPr id="226" name="Google Shape;226;p6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6"/>
              <p:cNvSpPr txBox="1"/>
              <p:nvPr/>
            </p:nvSpPr>
            <p:spPr>
              <a:xfrm>
                <a:off x="0" y="-47625"/>
                <a:ext cx="8646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8" name="Google Shape;228;p6"/>
            <p:cNvGrpSpPr/>
            <p:nvPr/>
          </p:nvGrpSpPr>
          <p:grpSpPr>
            <a:xfrm rot="10800000">
              <a:off x="3423956" y="-564"/>
              <a:ext cx="4377448" cy="520931"/>
              <a:chOff x="0" y="-47625"/>
              <a:chExt cx="864681" cy="102900"/>
            </a:xfrm>
          </p:grpSpPr>
          <p:sp>
            <p:nvSpPr>
              <p:cNvPr id="229" name="Google Shape;229;p6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3D0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6"/>
              <p:cNvSpPr txBox="1"/>
              <p:nvPr/>
            </p:nvSpPr>
            <p:spPr>
              <a:xfrm>
                <a:off x="0" y="-47625"/>
                <a:ext cx="8646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31" name="Google Shape;231;p6"/>
          <p:cNvSpPr/>
          <p:nvPr/>
        </p:nvSpPr>
        <p:spPr>
          <a:xfrm>
            <a:off x="14123600" y="4763750"/>
            <a:ext cx="836443" cy="1333460"/>
          </a:xfrm>
          <a:custGeom>
            <a:avLst/>
            <a:gdLst/>
            <a:ahLst/>
            <a:cxnLst/>
            <a:rect l="l" t="t" r="r" b="b"/>
            <a:pathLst>
              <a:path w="836443" h="1333460" extrusionOk="0">
                <a:moveTo>
                  <a:pt x="0" y="0"/>
                </a:moveTo>
                <a:lnTo>
                  <a:pt x="836443" y="0"/>
                </a:lnTo>
                <a:lnTo>
                  <a:pt x="836443" y="1333460"/>
                </a:lnTo>
                <a:lnTo>
                  <a:pt x="0" y="13334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232" name="Google Shape;232;p6"/>
          <p:cNvGrpSpPr/>
          <p:nvPr/>
        </p:nvGrpSpPr>
        <p:grpSpPr>
          <a:xfrm rot="2821244">
            <a:off x="16959832" y="165852"/>
            <a:ext cx="1057608" cy="1194515"/>
            <a:chOff x="-95789" y="-89371"/>
            <a:chExt cx="1410145" cy="1592687"/>
          </a:xfrm>
        </p:grpSpPr>
        <p:grpSp>
          <p:nvGrpSpPr>
            <p:cNvPr id="233" name="Google Shape;233;p6"/>
            <p:cNvGrpSpPr/>
            <p:nvPr/>
          </p:nvGrpSpPr>
          <p:grpSpPr>
            <a:xfrm rot="-2821068">
              <a:off x="134816" y="282908"/>
              <a:ext cx="943563" cy="1040889"/>
              <a:chOff x="0" y="-47625"/>
              <a:chExt cx="343200" cy="378600"/>
            </a:xfrm>
          </p:grpSpPr>
          <p:sp>
            <p:nvSpPr>
              <p:cNvPr id="234" name="Google Shape;234;p6"/>
              <p:cNvSpPr/>
              <p:nvPr/>
            </p:nvSpPr>
            <p:spPr>
              <a:xfrm>
                <a:off x="0" y="0"/>
                <a:ext cx="343153" cy="330886"/>
              </a:xfrm>
              <a:custGeom>
                <a:avLst/>
                <a:gdLst/>
                <a:ahLst/>
                <a:cxnLst/>
                <a:rect l="l" t="t" r="r" b="b"/>
                <a:pathLst>
                  <a:path w="343153" h="330886" extrusionOk="0">
                    <a:moveTo>
                      <a:pt x="165443" y="0"/>
                    </a:moveTo>
                    <a:lnTo>
                      <a:pt x="177710" y="0"/>
                    </a:lnTo>
                    <a:cubicBezTo>
                      <a:pt x="221589" y="0"/>
                      <a:pt x="263670" y="17431"/>
                      <a:pt x="294696" y="48457"/>
                    </a:cubicBezTo>
                    <a:cubicBezTo>
                      <a:pt x="325723" y="79484"/>
                      <a:pt x="343153" y="121565"/>
                      <a:pt x="343153" y="165443"/>
                    </a:cubicBezTo>
                    <a:lnTo>
                      <a:pt x="343153" y="165443"/>
                    </a:lnTo>
                    <a:cubicBezTo>
                      <a:pt x="343153" y="256814"/>
                      <a:pt x="269082" y="330886"/>
                      <a:pt x="177710" y="330886"/>
                    </a:cubicBezTo>
                    <a:lnTo>
                      <a:pt x="165443" y="330886"/>
                    </a:lnTo>
                    <a:cubicBezTo>
                      <a:pt x="74071" y="330886"/>
                      <a:pt x="0" y="256814"/>
                      <a:pt x="0" y="165443"/>
                    </a:cubicBezTo>
                    <a:lnTo>
                      <a:pt x="0" y="165443"/>
                    </a:lnTo>
                    <a:cubicBezTo>
                      <a:pt x="0" y="74071"/>
                      <a:pt x="74071" y="0"/>
                      <a:pt x="165443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235;p6"/>
              <p:cNvSpPr txBox="1"/>
              <p:nvPr/>
            </p:nvSpPr>
            <p:spPr>
              <a:xfrm>
                <a:off x="0" y="-47625"/>
                <a:ext cx="343200" cy="37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17125" tIns="117125" rIns="117125" bIns="1171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6" name="Google Shape;236;p6"/>
            <p:cNvGrpSpPr/>
            <p:nvPr/>
          </p:nvGrpSpPr>
          <p:grpSpPr>
            <a:xfrm rot="-2821068">
              <a:off x="140189" y="90147"/>
              <a:ext cx="943563" cy="1040889"/>
              <a:chOff x="0" y="-47625"/>
              <a:chExt cx="343200" cy="378600"/>
            </a:xfrm>
          </p:grpSpPr>
          <p:sp>
            <p:nvSpPr>
              <p:cNvPr id="237" name="Google Shape;237;p6"/>
              <p:cNvSpPr/>
              <p:nvPr/>
            </p:nvSpPr>
            <p:spPr>
              <a:xfrm>
                <a:off x="0" y="0"/>
                <a:ext cx="343153" cy="330886"/>
              </a:xfrm>
              <a:custGeom>
                <a:avLst/>
                <a:gdLst/>
                <a:ahLst/>
                <a:cxnLst/>
                <a:rect l="l" t="t" r="r" b="b"/>
                <a:pathLst>
                  <a:path w="343153" h="330886" extrusionOk="0">
                    <a:moveTo>
                      <a:pt x="165443" y="0"/>
                    </a:moveTo>
                    <a:lnTo>
                      <a:pt x="177710" y="0"/>
                    </a:lnTo>
                    <a:cubicBezTo>
                      <a:pt x="221589" y="0"/>
                      <a:pt x="263670" y="17431"/>
                      <a:pt x="294696" y="48457"/>
                    </a:cubicBezTo>
                    <a:cubicBezTo>
                      <a:pt x="325723" y="79484"/>
                      <a:pt x="343153" y="121565"/>
                      <a:pt x="343153" y="165443"/>
                    </a:cubicBezTo>
                    <a:lnTo>
                      <a:pt x="343153" y="165443"/>
                    </a:lnTo>
                    <a:cubicBezTo>
                      <a:pt x="343153" y="256814"/>
                      <a:pt x="269082" y="330886"/>
                      <a:pt x="177710" y="330886"/>
                    </a:cubicBezTo>
                    <a:lnTo>
                      <a:pt x="165443" y="330886"/>
                    </a:lnTo>
                    <a:cubicBezTo>
                      <a:pt x="74071" y="330886"/>
                      <a:pt x="0" y="256814"/>
                      <a:pt x="0" y="165443"/>
                    </a:cubicBezTo>
                    <a:lnTo>
                      <a:pt x="0" y="165443"/>
                    </a:lnTo>
                    <a:cubicBezTo>
                      <a:pt x="0" y="74071"/>
                      <a:pt x="74071" y="0"/>
                      <a:pt x="165443" y="0"/>
                    </a:cubicBezTo>
                    <a:close/>
                  </a:path>
                </a:pathLst>
              </a:custGeom>
              <a:solidFill>
                <a:srgbClr val="F6836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38;p6"/>
              <p:cNvSpPr txBox="1"/>
              <p:nvPr/>
            </p:nvSpPr>
            <p:spPr>
              <a:xfrm>
                <a:off x="0" y="-47625"/>
                <a:ext cx="343200" cy="37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17125" tIns="117125" rIns="117125" bIns="1171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9" name="Google Shape;239;p6"/>
            <p:cNvGrpSpPr/>
            <p:nvPr/>
          </p:nvGrpSpPr>
          <p:grpSpPr>
            <a:xfrm>
              <a:off x="625032" y="253444"/>
              <a:ext cx="69946" cy="699550"/>
              <a:chOff x="0" y="-47625"/>
              <a:chExt cx="31856" cy="318600"/>
            </a:xfrm>
          </p:grpSpPr>
          <p:sp>
            <p:nvSpPr>
              <p:cNvPr id="240" name="Google Shape;240;p6"/>
              <p:cNvSpPr/>
              <p:nvPr/>
            </p:nvSpPr>
            <p:spPr>
              <a:xfrm>
                <a:off x="0" y="0"/>
                <a:ext cx="31856" cy="270933"/>
              </a:xfrm>
              <a:custGeom>
                <a:avLst/>
                <a:gdLst/>
                <a:ahLst/>
                <a:cxnLst/>
                <a:rect l="l" t="t" r="r" b="b"/>
                <a:pathLst>
                  <a:path w="31856" h="270933" extrusionOk="0">
                    <a:moveTo>
                      <a:pt x="15928" y="0"/>
                    </a:moveTo>
                    <a:lnTo>
                      <a:pt x="15928" y="0"/>
                    </a:lnTo>
                    <a:cubicBezTo>
                      <a:pt x="20153" y="0"/>
                      <a:pt x="24204" y="1678"/>
                      <a:pt x="27191" y="4665"/>
                    </a:cubicBezTo>
                    <a:cubicBezTo>
                      <a:pt x="30178" y="7652"/>
                      <a:pt x="31856" y="11704"/>
                      <a:pt x="31856" y="15928"/>
                    </a:cubicBezTo>
                    <a:lnTo>
                      <a:pt x="31856" y="255005"/>
                    </a:lnTo>
                    <a:cubicBezTo>
                      <a:pt x="31856" y="259230"/>
                      <a:pt x="30178" y="263281"/>
                      <a:pt x="27191" y="266268"/>
                    </a:cubicBezTo>
                    <a:cubicBezTo>
                      <a:pt x="24204" y="269255"/>
                      <a:pt x="20153" y="270933"/>
                      <a:pt x="15928" y="270933"/>
                    </a:cubicBezTo>
                    <a:lnTo>
                      <a:pt x="15928" y="270933"/>
                    </a:lnTo>
                    <a:cubicBezTo>
                      <a:pt x="7131" y="270933"/>
                      <a:pt x="0" y="263802"/>
                      <a:pt x="0" y="255005"/>
                    </a:cubicBezTo>
                    <a:lnTo>
                      <a:pt x="0" y="15928"/>
                    </a:lnTo>
                    <a:cubicBezTo>
                      <a:pt x="0" y="7131"/>
                      <a:pt x="7131" y="0"/>
                      <a:pt x="15928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41;p6"/>
              <p:cNvSpPr txBox="1"/>
              <p:nvPr/>
            </p:nvSpPr>
            <p:spPr>
              <a:xfrm>
                <a:off x="0" y="-47625"/>
                <a:ext cx="31800" cy="31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2" name="Google Shape;242;p6"/>
            <p:cNvGrpSpPr/>
            <p:nvPr/>
          </p:nvGrpSpPr>
          <p:grpSpPr>
            <a:xfrm rot="5400000">
              <a:off x="675978" y="305678"/>
              <a:ext cx="72520" cy="699550"/>
              <a:chOff x="0" y="-47625"/>
              <a:chExt cx="33028" cy="318600"/>
            </a:xfrm>
          </p:grpSpPr>
          <p:sp>
            <p:nvSpPr>
              <p:cNvPr id="243" name="Google Shape;243;p6"/>
              <p:cNvSpPr/>
              <p:nvPr/>
            </p:nvSpPr>
            <p:spPr>
              <a:xfrm>
                <a:off x="0" y="0"/>
                <a:ext cx="33028" cy="270933"/>
              </a:xfrm>
              <a:custGeom>
                <a:avLst/>
                <a:gdLst/>
                <a:ahLst/>
                <a:cxnLst/>
                <a:rect l="l" t="t" r="r" b="b"/>
                <a:pathLst>
                  <a:path w="33028" h="270933" extrusionOk="0">
                    <a:moveTo>
                      <a:pt x="16514" y="0"/>
                    </a:moveTo>
                    <a:lnTo>
                      <a:pt x="16514" y="0"/>
                    </a:lnTo>
                    <a:cubicBezTo>
                      <a:pt x="25635" y="0"/>
                      <a:pt x="33028" y="7394"/>
                      <a:pt x="33028" y="16514"/>
                    </a:cubicBezTo>
                    <a:lnTo>
                      <a:pt x="33028" y="254419"/>
                    </a:lnTo>
                    <a:cubicBezTo>
                      <a:pt x="33028" y="258799"/>
                      <a:pt x="31288" y="262999"/>
                      <a:pt x="28191" y="266096"/>
                    </a:cubicBezTo>
                    <a:cubicBezTo>
                      <a:pt x="25094" y="269193"/>
                      <a:pt x="20894" y="270933"/>
                      <a:pt x="16514" y="270933"/>
                    </a:cubicBezTo>
                    <a:lnTo>
                      <a:pt x="16514" y="270933"/>
                    </a:lnTo>
                    <a:cubicBezTo>
                      <a:pt x="7394" y="270933"/>
                      <a:pt x="0" y="263540"/>
                      <a:pt x="0" y="254419"/>
                    </a:cubicBezTo>
                    <a:lnTo>
                      <a:pt x="0" y="16514"/>
                    </a:lnTo>
                    <a:cubicBezTo>
                      <a:pt x="0" y="12134"/>
                      <a:pt x="1740" y="7934"/>
                      <a:pt x="4837" y="4837"/>
                    </a:cubicBezTo>
                    <a:cubicBezTo>
                      <a:pt x="7934" y="1740"/>
                      <a:pt x="12134" y="0"/>
                      <a:pt x="16514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" name="Google Shape;244;p6"/>
              <p:cNvSpPr txBox="1"/>
              <p:nvPr/>
            </p:nvSpPr>
            <p:spPr>
              <a:xfrm>
                <a:off x="0" y="-47625"/>
                <a:ext cx="33000" cy="31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7"/>
          <p:cNvSpPr txBox="1">
            <a:spLocks noGrp="1"/>
          </p:cNvSpPr>
          <p:nvPr>
            <p:ph type="title"/>
          </p:nvPr>
        </p:nvSpPr>
        <p:spPr>
          <a:xfrm>
            <a:off x="576300" y="2672488"/>
            <a:ext cx="16500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7" name="Google Shape;247;p7"/>
          <p:cNvSpPr txBox="1">
            <a:spLocks noGrp="1"/>
          </p:cNvSpPr>
          <p:nvPr>
            <p:ph type="body" idx="1"/>
          </p:nvPr>
        </p:nvSpPr>
        <p:spPr>
          <a:xfrm>
            <a:off x="1528775" y="5556275"/>
            <a:ext cx="5014200" cy="39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385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1pPr>
            <a:lvl2pPr marL="914400" lvl="1" indent="-32385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–"/>
              <a:defRPr/>
            </a:lvl2pPr>
            <a:lvl3pPr marL="1371600" lvl="2" indent="-32385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3pPr>
            <a:lvl4pPr marL="1828800" lvl="3" indent="-32385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500"/>
              <a:buChar char="–"/>
              <a:defRPr/>
            </a:lvl4pPr>
            <a:lvl5pPr marL="2286000" lvl="4" indent="-32385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500"/>
              <a:buChar char="»"/>
              <a:defRPr/>
            </a:lvl5pPr>
            <a:lvl6pPr marL="2743200" lvl="5" indent="-32385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6pPr>
            <a:lvl7pPr marL="3200400" lvl="6" indent="-32385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7pPr>
            <a:lvl8pPr marL="3657600" lvl="7" indent="-32385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8pPr>
            <a:lvl9pPr marL="4114800" lvl="8" indent="-32385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9pPr>
          </a:lstStyle>
          <a:p>
            <a:endParaRPr/>
          </a:p>
        </p:txBody>
      </p:sp>
      <p:sp>
        <p:nvSpPr>
          <p:cNvPr id="248" name="Google Shape;248;p7"/>
          <p:cNvSpPr txBox="1">
            <a:spLocks noGrp="1"/>
          </p:cNvSpPr>
          <p:nvPr>
            <p:ph type="body" idx="2"/>
          </p:nvPr>
        </p:nvSpPr>
        <p:spPr>
          <a:xfrm>
            <a:off x="6726129" y="5556275"/>
            <a:ext cx="5016000" cy="39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385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1pPr>
            <a:lvl2pPr marL="914400" lvl="1" indent="-32385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–"/>
              <a:defRPr/>
            </a:lvl2pPr>
            <a:lvl3pPr marL="1371600" lvl="2" indent="-32385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3pPr>
            <a:lvl4pPr marL="1828800" lvl="3" indent="-32385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500"/>
              <a:buChar char="–"/>
              <a:defRPr/>
            </a:lvl4pPr>
            <a:lvl5pPr marL="2286000" lvl="4" indent="-32385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500"/>
              <a:buChar char="»"/>
              <a:defRPr/>
            </a:lvl5pPr>
            <a:lvl6pPr marL="2743200" lvl="5" indent="-32385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6pPr>
            <a:lvl7pPr marL="3200400" lvl="6" indent="-32385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7pPr>
            <a:lvl8pPr marL="3657600" lvl="7" indent="-32385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8pPr>
            <a:lvl9pPr marL="4114800" lvl="8" indent="-32385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9pPr>
          </a:lstStyle>
          <a:p>
            <a:endParaRPr/>
          </a:p>
        </p:txBody>
      </p:sp>
      <p:grpSp>
        <p:nvGrpSpPr>
          <p:cNvPr id="249" name="Google Shape;249;p7"/>
          <p:cNvGrpSpPr/>
          <p:nvPr/>
        </p:nvGrpSpPr>
        <p:grpSpPr>
          <a:xfrm>
            <a:off x="11999778" y="8693380"/>
            <a:ext cx="5851052" cy="1310243"/>
            <a:chOff x="2" y="-564"/>
            <a:chExt cx="7801403" cy="1746991"/>
          </a:xfrm>
        </p:grpSpPr>
        <p:grpSp>
          <p:nvGrpSpPr>
            <p:cNvPr id="250" name="Google Shape;250;p7"/>
            <p:cNvGrpSpPr/>
            <p:nvPr/>
          </p:nvGrpSpPr>
          <p:grpSpPr>
            <a:xfrm rot="10800000">
              <a:off x="5628043" y="1225496"/>
              <a:ext cx="2173362" cy="520931"/>
              <a:chOff x="0" y="-47625"/>
              <a:chExt cx="429306" cy="102900"/>
            </a:xfrm>
          </p:grpSpPr>
          <p:sp>
            <p:nvSpPr>
              <p:cNvPr id="251" name="Google Shape;251;p7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7"/>
              <p:cNvSpPr txBox="1"/>
              <p:nvPr/>
            </p:nvSpPr>
            <p:spPr>
              <a:xfrm>
                <a:off x="0" y="-47625"/>
                <a:ext cx="4293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3" name="Google Shape;253;p7"/>
            <p:cNvGrpSpPr/>
            <p:nvPr/>
          </p:nvGrpSpPr>
          <p:grpSpPr>
            <a:xfrm rot="10800000">
              <a:off x="3056329" y="1225496"/>
              <a:ext cx="2173362" cy="520931"/>
              <a:chOff x="0" y="-47625"/>
              <a:chExt cx="429306" cy="102900"/>
            </a:xfrm>
          </p:grpSpPr>
          <p:sp>
            <p:nvSpPr>
              <p:cNvPr id="254" name="Google Shape;254;p7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255;p7"/>
              <p:cNvSpPr txBox="1"/>
              <p:nvPr/>
            </p:nvSpPr>
            <p:spPr>
              <a:xfrm>
                <a:off x="0" y="-47625"/>
                <a:ext cx="4293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6" name="Google Shape;256;p7"/>
            <p:cNvGrpSpPr/>
            <p:nvPr/>
          </p:nvGrpSpPr>
          <p:grpSpPr>
            <a:xfrm rot="10800000">
              <a:off x="4282710" y="409333"/>
              <a:ext cx="2173362" cy="520931"/>
              <a:chOff x="0" y="-47625"/>
              <a:chExt cx="429306" cy="102900"/>
            </a:xfrm>
          </p:grpSpPr>
          <p:sp>
            <p:nvSpPr>
              <p:cNvPr id="257" name="Google Shape;257;p7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7"/>
              <p:cNvSpPr txBox="1"/>
              <p:nvPr/>
            </p:nvSpPr>
            <p:spPr>
              <a:xfrm>
                <a:off x="0" y="-47625"/>
                <a:ext cx="4293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9" name="Google Shape;259;p7"/>
            <p:cNvGrpSpPr/>
            <p:nvPr/>
          </p:nvGrpSpPr>
          <p:grpSpPr>
            <a:xfrm rot="10800000">
              <a:off x="1969648" y="420756"/>
              <a:ext cx="2173362" cy="520931"/>
              <a:chOff x="0" y="-47625"/>
              <a:chExt cx="429306" cy="102900"/>
            </a:xfrm>
          </p:grpSpPr>
          <p:sp>
            <p:nvSpPr>
              <p:cNvPr id="260" name="Google Shape;260;p7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7"/>
              <p:cNvSpPr txBox="1"/>
              <p:nvPr/>
            </p:nvSpPr>
            <p:spPr>
              <a:xfrm>
                <a:off x="0" y="-47625"/>
                <a:ext cx="4293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2" name="Google Shape;262;p7"/>
            <p:cNvGrpSpPr/>
            <p:nvPr/>
          </p:nvGrpSpPr>
          <p:grpSpPr>
            <a:xfrm rot="10800000">
              <a:off x="1295727" y="1225496"/>
              <a:ext cx="1191034" cy="520931"/>
              <a:chOff x="0" y="-47625"/>
              <a:chExt cx="235266" cy="102900"/>
            </a:xfrm>
          </p:grpSpPr>
          <p:sp>
            <p:nvSpPr>
              <p:cNvPr id="263" name="Google Shape;263;p7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" name="Google Shape;264;p7"/>
              <p:cNvSpPr txBox="1"/>
              <p:nvPr/>
            </p:nvSpPr>
            <p:spPr>
              <a:xfrm>
                <a:off x="0" y="-47625"/>
                <a:ext cx="2352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5" name="Google Shape;265;p7"/>
            <p:cNvGrpSpPr/>
            <p:nvPr/>
          </p:nvGrpSpPr>
          <p:grpSpPr>
            <a:xfrm rot="10800000">
              <a:off x="2" y="420756"/>
              <a:ext cx="1191034" cy="520931"/>
              <a:chOff x="0" y="-47625"/>
              <a:chExt cx="235266" cy="102900"/>
            </a:xfrm>
          </p:grpSpPr>
          <p:sp>
            <p:nvSpPr>
              <p:cNvPr id="266" name="Google Shape;266;p7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7"/>
              <p:cNvSpPr txBox="1"/>
              <p:nvPr/>
            </p:nvSpPr>
            <p:spPr>
              <a:xfrm>
                <a:off x="0" y="-47625"/>
                <a:ext cx="2352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8" name="Google Shape;268;p7"/>
            <p:cNvGrpSpPr/>
            <p:nvPr/>
          </p:nvGrpSpPr>
          <p:grpSpPr>
            <a:xfrm rot="10800000">
              <a:off x="6598555" y="420693"/>
              <a:ext cx="1202850" cy="498150"/>
              <a:chOff x="0" y="-47625"/>
              <a:chExt cx="237600" cy="98400"/>
            </a:xfrm>
          </p:grpSpPr>
          <p:sp>
            <p:nvSpPr>
              <p:cNvPr id="269" name="Google Shape;269;p7"/>
              <p:cNvSpPr/>
              <p:nvPr/>
            </p:nvSpPr>
            <p:spPr>
              <a:xfrm>
                <a:off x="0" y="0"/>
                <a:ext cx="237523" cy="50651"/>
              </a:xfrm>
              <a:custGeom>
                <a:avLst/>
                <a:gdLst/>
                <a:ahLst/>
                <a:cxnLst/>
                <a:rect l="l" t="t" r="r" b="b"/>
                <a:pathLst>
                  <a:path w="237523" h="50651" extrusionOk="0">
                    <a:moveTo>
                      <a:pt x="25326" y="0"/>
                    </a:moveTo>
                    <a:lnTo>
                      <a:pt x="212197" y="0"/>
                    </a:lnTo>
                    <a:cubicBezTo>
                      <a:pt x="226184" y="0"/>
                      <a:pt x="237523" y="11339"/>
                      <a:pt x="237523" y="25326"/>
                    </a:cubicBezTo>
                    <a:lnTo>
                      <a:pt x="237523" y="25326"/>
                    </a:lnTo>
                    <a:cubicBezTo>
                      <a:pt x="237523" y="39312"/>
                      <a:pt x="226184" y="50651"/>
                      <a:pt x="212197" y="50651"/>
                    </a:cubicBezTo>
                    <a:lnTo>
                      <a:pt x="25326" y="50651"/>
                    </a:lnTo>
                    <a:cubicBezTo>
                      <a:pt x="11339" y="50651"/>
                      <a:pt x="0" y="39312"/>
                      <a:pt x="0" y="25326"/>
                    </a:cubicBezTo>
                    <a:lnTo>
                      <a:pt x="0" y="25326"/>
                    </a:lnTo>
                    <a:cubicBezTo>
                      <a:pt x="0" y="11339"/>
                      <a:pt x="11339" y="0"/>
                      <a:pt x="25326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270;p7"/>
              <p:cNvSpPr txBox="1"/>
              <p:nvPr/>
            </p:nvSpPr>
            <p:spPr>
              <a:xfrm>
                <a:off x="0" y="-47625"/>
                <a:ext cx="237600" cy="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1" name="Google Shape;271;p7"/>
            <p:cNvGrpSpPr/>
            <p:nvPr/>
          </p:nvGrpSpPr>
          <p:grpSpPr>
            <a:xfrm rot="10800000">
              <a:off x="3423956" y="819231"/>
              <a:ext cx="4377448" cy="520931"/>
              <a:chOff x="0" y="-47625"/>
              <a:chExt cx="864681" cy="102900"/>
            </a:xfrm>
          </p:grpSpPr>
          <p:sp>
            <p:nvSpPr>
              <p:cNvPr id="272" name="Google Shape;272;p7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273;p7"/>
              <p:cNvSpPr txBox="1"/>
              <p:nvPr/>
            </p:nvSpPr>
            <p:spPr>
              <a:xfrm>
                <a:off x="0" y="-47625"/>
                <a:ext cx="8646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4" name="Google Shape;274;p7"/>
            <p:cNvGrpSpPr/>
            <p:nvPr/>
          </p:nvGrpSpPr>
          <p:grpSpPr>
            <a:xfrm rot="10800000">
              <a:off x="3423956" y="-564"/>
              <a:ext cx="4377448" cy="520931"/>
              <a:chOff x="0" y="-47625"/>
              <a:chExt cx="864681" cy="102900"/>
            </a:xfrm>
          </p:grpSpPr>
          <p:sp>
            <p:nvSpPr>
              <p:cNvPr id="275" name="Google Shape;275;p7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3D0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" name="Google Shape;276;p7"/>
              <p:cNvSpPr txBox="1"/>
              <p:nvPr/>
            </p:nvSpPr>
            <p:spPr>
              <a:xfrm>
                <a:off x="0" y="-47625"/>
                <a:ext cx="8646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77" name="Google Shape;277;p7"/>
          <p:cNvGrpSpPr/>
          <p:nvPr/>
        </p:nvGrpSpPr>
        <p:grpSpPr>
          <a:xfrm rot="2821244">
            <a:off x="16959832" y="165852"/>
            <a:ext cx="1057608" cy="1194515"/>
            <a:chOff x="-95789" y="-89371"/>
            <a:chExt cx="1410145" cy="1592687"/>
          </a:xfrm>
        </p:grpSpPr>
        <p:grpSp>
          <p:nvGrpSpPr>
            <p:cNvPr id="278" name="Google Shape;278;p7"/>
            <p:cNvGrpSpPr/>
            <p:nvPr/>
          </p:nvGrpSpPr>
          <p:grpSpPr>
            <a:xfrm rot="-2821068">
              <a:off x="134816" y="282908"/>
              <a:ext cx="943563" cy="1040889"/>
              <a:chOff x="0" y="-47625"/>
              <a:chExt cx="343200" cy="378600"/>
            </a:xfrm>
          </p:grpSpPr>
          <p:sp>
            <p:nvSpPr>
              <p:cNvPr id="279" name="Google Shape;279;p7"/>
              <p:cNvSpPr/>
              <p:nvPr/>
            </p:nvSpPr>
            <p:spPr>
              <a:xfrm>
                <a:off x="0" y="0"/>
                <a:ext cx="343153" cy="330886"/>
              </a:xfrm>
              <a:custGeom>
                <a:avLst/>
                <a:gdLst/>
                <a:ahLst/>
                <a:cxnLst/>
                <a:rect l="l" t="t" r="r" b="b"/>
                <a:pathLst>
                  <a:path w="343153" h="330886" extrusionOk="0">
                    <a:moveTo>
                      <a:pt x="165443" y="0"/>
                    </a:moveTo>
                    <a:lnTo>
                      <a:pt x="177710" y="0"/>
                    </a:lnTo>
                    <a:cubicBezTo>
                      <a:pt x="221589" y="0"/>
                      <a:pt x="263670" y="17431"/>
                      <a:pt x="294696" y="48457"/>
                    </a:cubicBezTo>
                    <a:cubicBezTo>
                      <a:pt x="325723" y="79484"/>
                      <a:pt x="343153" y="121565"/>
                      <a:pt x="343153" y="165443"/>
                    </a:cubicBezTo>
                    <a:lnTo>
                      <a:pt x="343153" y="165443"/>
                    </a:lnTo>
                    <a:cubicBezTo>
                      <a:pt x="343153" y="256814"/>
                      <a:pt x="269082" y="330886"/>
                      <a:pt x="177710" y="330886"/>
                    </a:cubicBezTo>
                    <a:lnTo>
                      <a:pt x="165443" y="330886"/>
                    </a:lnTo>
                    <a:cubicBezTo>
                      <a:pt x="74071" y="330886"/>
                      <a:pt x="0" y="256814"/>
                      <a:pt x="0" y="165443"/>
                    </a:cubicBezTo>
                    <a:lnTo>
                      <a:pt x="0" y="165443"/>
                    </a:lnTo>
                    <a:cubicBezTo>
                      <a:pt x="0" y="74071"/>
                      <a:pt x="74071" y="0"/>
                      <a:pt x="165443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280;p7"/>
              <p:cNvSpPr txBox="1"/>
              <p:nvPr/>
            </p:nvSpPr>
            <p:spPr>
              <a:xfrm>
                <a:off x="0" y="-47625"/>
                <a:ext cx="343200" cy="37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17125" tIns="117125" rIns="117125" bIns="1171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1" name="Google Shape;281;p7"/>
            <p:cNvGrpSpPr/>
            <p:nvPr/>
          </p:nvGrpSpPr>
          <p:grpSpPr>
            <a:xfrm rot="-2821068">
              <a:off x="140189" y="90147"/>
              <a:ext cx="943563" cy="1040889"/>
              <a:chOff x="0" y="-47625"/>
              <a:chExt cx="343200" cy="378600"/>
            </a:xfrm>
          </p:grpSpPr>
          <p:sp>
            <p:nvSpPr>
              <p:cNvPr id="282" name="Google Shape;282;p7"/>
              <p:cNvSpPr/>
              <p:nvPr/>
            </p:nvSpPr>
            <p:spPr>
              <a:xfrm>
                <a:off x="0" y="0"/>
                <a:ext cx="343153" cy="330886"/>
              </a:xfrm>
              <a:custGeom>
                <a:avLst/>
                <a:gdLst/>
                <a:ahLst/>
                <a:cxnLst/>
                <a:rect l="l" t="t" r="r" b="b"/>
                <a:pathLst>
                  <a:path w="343153" h="330886" extrusionOk="0">
                    <a:moveTo>
                      <a:pt x="165443" y="0"/>
                    </a:moveTo>
                    <a:lnTo>
                      <a:pt x="177710" y="0"/>
                    </a:lnTo>
                    <a:cubicBezTo>
                      <a:pt x="221589" y="0"/>
                      <a:pt x="263670" y="17431"/>
                      <a:pt x="294696" y="48457"/>
                    </a:cubicBezTo>
                    <a:cubicBezTo>
                      <a:pt x="325723" y="79484"/>
                      <a:pt x="343153" y="121565"/>
                      <a:pt x="343153" y="165443"/>
                    </a:cubicBezTo>
                    <a:lnTo>
                      <a:pt x="343153" y="165443"/>
                    </a:lnTo>
                    <a:cubicBezTo>
                      <a:pt x="343153" y="256814"/>
                      <a:pt x="269082" y="330886"/>
                      <a:pt x="177710" y="330886"/>
                    </a:cubicBezTo>
                    <a:lnTo>
                      <a:pt x="165443" y="330886"/>
                    </a:lnTo>
                    <a:cubicBezTo>
                      <a:pt x="74071" y="330886"/>
                      <a:pt x="0" y="256814"/>
                      <a:pt x="0" y="165443"/>
                    </a:cubicBezTo>
                    <a:lnTo>
                      <a:pt x="0" y="165443"/>
                    </a:lnTo>
                    <a:cubicBezTo>
                      <a:pt x="0" y="74071"/>
                      <a:pt x="74071" y="0"/>
                      <a:pt x="165443" y="0"/>
                    </a:cubicBezTo>
                    <a:close/>
                  </a:path>
                </a:pathLst>
              </a:custGeom>
              <a:solidFill>
                <a:srgbClr val="F6836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283;p7"/>
              <p:cNvSpPr txBox="1"/>
              <p:nvPr/>
            </p:nvSpPr>
            <p:spPr>
              <a:xfrm>
                <a:off x="0" y="-47625"/>
                <a:ext cx="343200" cy="37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17125" tIns="117125" rIns="117125" bIns="1171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4" name="Google Shape;284;p7"/>
            <p:cNvGrpSpPr/>
            <p:nvPr/>
          </p:nvGrpSpPr>
          <p:grpSpPr>
            <a:xfrm>
              <a:off x="625032" y="253444"/>
              <a:ext cx="69946" cy="699550"/>
              <a:chOff x="0" y="-47625"/>
              <a:chExt cx="31856" cy="318600"/>
            </a:xfrm>
          </p:grpSpPr>
          <p:sp>
            <p:nvSpPr>
              <p:cNvPr id="285" name="Google Shape;285;p7"/>
              <p:cNvSpPr/>
              <p:nvPr/>
            </p:nvSpPr>
            <p:spPr>
              <a:xfrm>
                <a:off x="0" y="0"/>
                <a:ext cx="31856" cy="270933"/>
              </a:xfrm>
              <a:custGeom>
                <a:avLst/>
                <a:gdLst/>
                <a:ahLst/>
                <a:cxnLst/>
                <a:rect l="l" t="t" r="r" b="b"/>
                <a:pathLst>
                  <a:path w="31856" h="270933" extrusionOk="0">
                    <a:moveTo>
                      <a:pt x="15928" y="0"/>
                    </a:moveTo>
                    <a:lnTo>
                      <a:pt x="15928" y="0"/>
                    </a:lnTo>
                    <a:cubicBezTo>
                      <a:pt x="20153" y="0"/>
                      <a:pt x="24204" y="1678"/>
                      <a:pt x="27191" y="4665"/>
                    </a:cubicBezTo>
                    <a:cubicBezTo>
                      <a:pt x="30178" y="7652"/>
                      <a:pt x="31856" y="11704"/>
                      <a:pt x="31856" y="15928"/>
                    </a:cubicBezTo>
                    <a:lnTo>
                      <a:pt x="31856" y="255005"/>
                    </a:lnTo>
                    <a:cubicBezTo>
                      <a:pt x="31856" y="259230"/>
                      <a:pt x="30178" y="263281"/>
                      <a:pt x="27191" y="266268"/>
                    </a:cubicBezTo>
                    <a:cubicBezTo>
                      <a:pt x="24204" y="269255"/>
                      <a:pt x="20153" y="270933"/>
                      <a:pt x="15928" y="270933"/>
                    </a:cubicBezTo>
                    <a:lnTo>
                      <a:pt x="15928" y="270933"/>
                    </a:lnTo>
                    <a:cubicBezTo>
                      <a:pt x="7131" y="270933"/>
                      <a:pt x="0" y="263802"/>
                      <a:pt x="0" y="255005"/>
                    </a:cubicBezTo>
                    <a:lnTo>
                      <a:pt x="0" y="15928"/>
                    </a:lnTo>
                    <a:cubicBezTo>
                      <a:pt x="0" y="7131"/>
                      <a:pt x="7131" y="0"/>
                      <a:pt x="15928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" name="Google Shape;286;p7"/>
              <p:cNvSpPr txBox="1"/>
              <p:nvPr/>
            </p:nvSpPr>
            <p:spPr>
              <a:xfrm>
                <a:off x="0" y="-47625"/>
                <a:ext cx="31800" cy="31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7" name="Google Shape;287;p7"/>
            <p:cNvGrpSpPr/>
            <p:nvPr/>
          </p:nvGrpSpPr>
          <p:grpSpPr>
            <a:xfrm rot="5400000">
              <a:off x="675978" y="305678"/>
              <a:ext cx="72520" cy="699550"/>
              <a:chOff x="0" y="-47625"/>
              <a:chExt cx="33028" cy="318600"/>
            </a:xfrm>
          </p:grpSpPr>
          <p:sp>
            <p:nvSpPr>
              <p:cNvPr id="288" name="Google Shape;288;p7"/>
              <p:cNvSpPr/>
              <p:nvPr/>
            </p:nvSpPr>
            <p:spPr>
              <a:xfrm>
                <a:off x="0" y="0"/>
                <a:ext cx="33028" cy="270933"/>
              </a:xfrm>
              <a:custGeom>
                <a:avLst/>
                <a:gdLst/>
                <a:ahLst/>
                <a:cxnLst/>
                <a:rect l="l" t="t" r="r" b="b"/>
                <a:pathLst>
                  <a:path w="33028" h="270933" extrusionOk="0">
                    <a:moveTo>
                      <a:pt x="16514" y="0"/>
                    </a:moveTo>
                    <a:lnTo>
                      <a:pt x="16514" y="0"/>
                    </a:lnTo>
                    <a:cubicBezTo>
                      <a:pt x="25635" y="0"/>
                      <a:pt x="33028" y="7394"/>
                      <a:pt x="33028" y="16514"/>
                    </a:cubicBezTo>
                    <a:lnTo>
                      <a:pt x="33028" y="254419"/>
                    </a:lnTo>
                    <a:cubicBezTo>
                      <a:pt x="33028" y="258799"/>
                      <a:pt x="31288" y="262999"/>
                      <a:pt x="28191" y="266096"/>
                    </a:cubicBezTo>
                    <a:cubicBezTo>
                      <a:pt x="25094" y="269193"/>
                      <a:pt x="20894" y="270933"/>
                      <a:pt x="16514" y="270933"/>
                    </a:cubicBezTo>
                    <a:lnTo>
                      <a:pt x="16514" y="270933"/>
                    </a:lnTo>
                    <a:cubicBezTo>
                      <a:pt x="7394" y="270933"/>
                      <a:pt x="0" y="263540"/>
                      <a:pt x="0" y="254419"/>
                    </a:cubicBezTo>
                    <a:lnTo>
                      <a:pt x="0" y="16514"/>
                    </a:lnTo>
                    <a:cubicBezTo>
                      <a:pt x="0" y="12134"/>
                      <a:pt x="1740" y="7934"/>
                      <a:pt x="4837" y="4837"/>
                    </a:cubicBezTo>
                    <a:cubicBezTo>
                      <a:pt x="7934" y="1740"/>
                      <a:pt x="12134" y="0"/>
                      <a:pt x="16514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" name="Google Shape;289;p7"/>
              <p:cNvSpPr txBox="1"/>
              <p:nvPr/>
            </p:nvSpPr>
            <p:spPr>
              <a:xfrm>
                <a:off x="0" y="-47625"/>
                <a:ext cx="33000" cy="31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90" name="Google Shape;290;p7"/>
          <p:cNvSpPr/>
          <p:nvPr/>
        </p:nvSpPr>
        <p:spPr>
          <a:xfrm>
            <a:off x="15378768" y="4930826"/>
            <a:ext cx="836443" cy="1333460"/>
          </a:xfrm>
          <a:custGeom>
            <a:avLst/>
            <a:gdLst/>
            <a:ahLst/>
            <a:cxnLst/>
            <a:rect l="l" t="t" r="r" b="b"/>
            <a:pathLst>
              <a:path w="836443" h="1333460" extrusionOk="0">
                <a:moveTo>
                  <a:pt x="0" y="0"/>
                </a:moveTo>
                <a:lnTo>
                  <a:pt x="836443" y="0"/>
                </a:lnTo>
                <a:lnTo>
                  <a:pt x="836443" y="1333460"/>
                </a:lnTo>
                <a:lnTo>
                  <a:pt x="0" y="13334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8"/>
          <p:cNvSpPr txBox="1">
            <a:spLocks noGrp="1"/>
          </p:cNvSpPr>
          <p:nvPr>
            <p:ph type="title"/>
          </p:nvPr>
        </p:nvSpPr>
        <p:spPr>
          <a:xfrm>
            <a:off x="751125" y="2798775"/>
            <a:ext cx="16500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93" name="Google Shape;293;p8"/>
          <p:cNvGrpSpPr/>
          <p:nvPr/>
        </p:nvGrpSpPr>
        <p:grpSpPr>
          <a:xfrm>
            <a:off x="11999778" y="8693380"/>
            <a:ext cx="5851052" cy="1310243"/>
            <a:chOff x="2" y="-564"/>
            <a:chExt cx="7801403" cy="1746991"/>
          </a:xfrm>
        </p:grpSpPr>
        <p:grpSp>
          <p:nvGrpSpPr>
            <p:cNvPr id="294" name="Google Shape;294;p8"/>
            <p:cNvGrpSpPr/>
            <p:nvPr/>
          </p:nvGrpSpPr>
          <p:grpSpPr>
            <a:xfrm rot="10800000">
              <a:off x="5628043" y="1225496"/>
              <a:ext cx="2173362" cy="520931"/>
              <a:chOff x="0" y="-47625"/>
              <a:chExt cx="429306" cy="102900"/>
            </a:xfrm>
          </p:grpSpPr>
          <p:sp>
            <p:nvSpPr>
              <p:cNvPr id="295" name="Google Shape;295;p8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" name="Google Shape;296;p8"/>
              <p:cNvSpPr txBox="1"/>
              <p:nvPr/>
            </p:nvSpPr>
            <p:spPr>
              <a:xfrm>
                <a:off x="0" y="-47625"/>
                <a:ext cx="4293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7" name="Google Shape;297;p8"/>
            <p:cNvGrpSpPr/>
            <p:nvPr/>
          </p:nvGrpSpPr>
          <p:grpSpPr>
            <a:xfrm rot="10800000">
              <a:off x="3056329" y="1225496"/>
              <a:ext cx="2173362" cy="520931"/>
              <a:chOff x="0" y="-47625"/>
              <a:chExt cx="429306" cy="102900"/>
            </a:xfrm>
          </p:grpSpPr>
          <p:sp>
            <p:nvSpPr>
              <p:cNvPr id="298" name="Google Shape;298;p8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" name="Google Shape;299;p8"/>
              <p:cNvSpPr txBox="1"/>
              <p:nvPr/>
            </p:nvSpPr>
            <p:spPr>
              <a:xfrm>
                <a:off x="0" y="-47625"/>
                <a:ext cx="4293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0" name="Google Shape;300;p8"/>
            <p:cNvGrpSpPr/>
            <p:nvPr/>
          </p:nvGrpSpPr>
          <p:grpSpPr>
            <a:xfrm rot="10800000">
              <a:off x="4282710" y="409333"/>
              <a:ext cx="2173362" cy="520931"/>
              <a:chOff x="0" y="-47625"/>
              <a:chExt cx="429306" cy="102900"/>
            </a:xfrm>
          </p:grpSpPr>
          <p:sp>
            <p:nvSpPr>
              <p:cNvPr id="301" name="Google Shape;301;p8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" name="Google Shape;302;p8"/>
              <p:cNvSpPr txBox="1"/>
              <p:nvPr/>
            </p:nvSpPr>
            <p:spPr>
              <a:xfrm>
                <a:off x="0" y="-47625"/>
                <a:ext cx="4293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3" name="Google Shape;303;p8"/>
            <p:cNvGrpSpPr/>
            <p:nvPr/>
          </p:nvGrpSpPr>
          <p:grpSpPr>
            <a:xfrm rot="10800000">
              <a:off x="1969648" y="420756"/>
              <a:ext cx="2173362" cy="520931"/>
              <a:chOff x="0" y="-47625"/>
              <a:chExt cx="429306" cy="102900"/>
            </a:xfrm>
          </p:grpSpPr>
          <p:sp>
            <p:nvSpPr>
              <p:cNvPr id="304" name="Google Shape;304;p8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" name="Google Shape;305;p8"/>
              <p:cNvSpPr txBox="1"/>
              <p:nvPr/>
            </p:nvSpPr>
            <p:spPr>
              <a:xfrm>
                <a:off x="0" y="-47625"/>
                <a:ext cx="4293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6" name="Google Shape;306;p8"/>
            <p:cNvGrpSpPr/>
            <p:nvPr/>
          </p:nvGrpSpPr>
          <p:grpSpPr>
            <a:xfrm rot="10800000">
              <a:off x="1295727" y="1225496"/>
              <a:ext cx="1191034" cy="520931"/>
              <a:chOff x="0" y="-47625"/>
              <a:chExt cx="235266" cy="102900"/>
            </a:xfrm>
          </p:grpSpPr>
          <p:sp>
            <p:nvSpPr>
              <p:cNvPr id="307" name="Google Shape;307;p8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" name="Google Shape;308;p8"/>
              <p:cNvSpPr txBox="1"/>
              <p:nvPr/>
            </p:nvSpPr>
            <p:spPr>
              <a:xfrm>
                <a:off x="0" y="-47625"/>
                <a:ext cx="2352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9" name="Google Shape;309;p8"/>
            <p:cNvGrpSpPr/>
            <p:nvPr/>
          </p:nvGrpSpPr>
          <p:grpSpPr>
            <a:xfrm rot="10800000">
              <a:off x="2" y="420756"/>
              <a:ext cx="1191034" cy="520931"/>
              <a:chOff x="0" y="-47625"/>
              <a:chExt cx="235266" cy="102900"/>
            </a:xfrm>
          </p:grpSpPr>
          <p:sp>
            <p:nvSpPr>
              <p:cNvPr id="310" name="Google Shape;310;p8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" name="Google Shape;311;p8"/>
              <p:cNvSpPr txBox="1"/>
              <p:nvPr/>
            </p:nvSpPr>
            <p:spPr>
              <a:xfrm>
                <a:off x="0" y="-47625"/>
                <a:ext cx="2352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2" name="Google Shape;312;p8"/>
            <p:cNvGrpSpPr/>
            <p:nvPr/>
          </p:nvGrpSpPr>
          <p:grpSpPr>
            <a:xfrm rot="10800000">
              <a:off x="6598555" y="420693"/>
              <a:ext cx="1202850" cy="498150"/>
              <a:chOff x="0" y="-47625"/>
              <a:chExt cx="237600" cy="98400"/>
            </a:xfrm>
          </p:grpSpPr>
          <p:sp>
            <p:nvSpPr>
              <p:cNvPr id="313" name="Google Shape;313;p8"/>
              <p:cNvSpPr/>
              <p:nvPr/>
            </p:nvSpPr>
            <p:spPr>
              <a:xfrm>
                <a:off x="0" y="0"/>
                <a:ext cx="237523" cy="50651"/>
              </a:xfrm>
              <a:custGeom>
                <a:avLst/>
                <a:gdLst/>
                <a:ahLst/>
                <a:cxnLst/>
                <a:rect l="l" t="t" r="r" b="b"/>
                <a:pathLst>
                  <a:path w="237523" h="50651" extrusionOk="0">
                    <a:moveTo>
                      <a:pt x="25326" y="0"/>
                    </a:moveTo>
                    <a:lnTo>
                      <a:pt x="212197" y="0"/>
                    </a:lnTo>
                    <a:cubicBezTo>
                      <a:pt x="226184" y="0"/>
                      <a:pt x="237523" y="11339"/>
                      <a:pt x="237523" y="25326"/>
                    </a:cubicBezTo>
                    <a:lnTo>
                      <a:pt x="237523" y="25326"/>
                    </a:lnTo>
                    <a:cubicBezTo>
                      <a:pt x="237523" y="39312"/>
                      <a:pt x="226184" y="50651"/>
                      <a:pt x="212197" y="50651"/>
                    </a:cubicBezTo>
                    <a:lnTo>
                      <a:pt x="25326" y="50651"/>
                    </a:lnTo>
                    <a:cubicBezTo>
                      <a:pt x="11339" y="50651"/>
                      <a:pt x="0" y="39312"/>
                      <a:pt x="0" y="25326"/>
                    </a:cubicBezTo>
                    <a:lnTo>
                      <a:pt x="0" y="25326"/>
                    </a:lnTo>
                    <a:cubicBezTo>
                      <a:pt x="0" y="11339"/>
                      <a:pt x="11339" y="0"/>
                      <a:pt x="25326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" name="Google Shape;314;p8"/>
              <p:cNvSpPr txBox="1"/>
              <p:nvPr/>
            </p:nvSpPr>
            <p:spPr>
              <a:xfrm>
                <a:off x="0" y="-47625"/>
                <a:ext cx="237600" cy="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5" name="Google Shape;315;p8"/>
            <p:cNvGrpSpPr/>
            <p:nvPr/>
          </p:nvGrpSpPr>
          <p:grpSpPr>
            <a:xfrm rot="10800000">
              <a:off x="3423956" y="819231"/>
              <a:ext cx="4377448" cy="520931"/>
              <a:chOff x="0" y="-47625"/>
              <a:chExt cx="864681" cy="102900"/>
            </a:xfrm>
          </p:grpSpPr>
          <p:sp>
            <p:nvSpPr>
              <p:cNvPr id="316" name="Google Shape;316;p8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" name="Google Shape;317;p8"/>
              <p:cNvSpPr txBox="1"/>
              <p:nvPr/>
            </p:nvSpPr>
            <p:spPr>
              <a:xfrm>
                <a:off x="0" y="-47625"/>
                <a:ext cx="8646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8" name="Google Shape;318;p8"/>
            <p:cNvGrpSpPr/>
            <p:nvPr/>
          </p:nvGrpSpPr>
          <p:grpSpPr>
            <a:xfrm rot="10800000">
              <a:off x="3423956" y="-564"/>
              <a:ext cx="4377448" cy="520931"/>
              <a:chOff x="0" y="-47625"/>
              <a:chExt cx="864681" cy="102900"/>
            </a:xfrm>
          </p:grpSpPr>
          <p:sp>
            <p:nvSpPr>
              <p:cNvPr id="319" name="Google Shape;319;p8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3D0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" name="Google Shape;320;p8"/>
              <p:cNvSpPr txBox="1"/>
              <p:nvPr/>
            </p:nvSpPr>
            <p:spPr>
              <a:xfrm>
                <a:off x="0" y="-47625"/>
                <a:ext cx="8646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321" name="Google Shape;321;p8"/>
          <p:cNvGrpSpPr/>
          <p:nvPr/>
        </p:nvGrpSpPr>
        <p:grpSpPr>
          <a:xfrm rot="2821244">
            <a:off x="16959832" y="165852"/>
            <a:ext cx="1057608" cy="1194515"/>
            <a:chOff x="-95789" y="-89371"/>
            <a:chExt cx="1410145" cy="1592687"/>
          </a:xfrm>
        </p:grpSpPr>
        <p:grpSp>
          <p:nvGrpSpPr>
            <p:cNvPr id="322" name="Google Shape;322;p8"/>
            <p:cNvGrpSpPr/>
            <p:nvPr/>
          </p:nvGrpSpPr>
          <p:grpSpPr>
            <a:xfrm rot="-2821068">
              <a:off x="134816" y="282908"/>
              <a:ext cx="943563" cy="1040889"/>
              <a:chOff x="0" y="-47625"/>
              <a:chExt cx="343200" cy="378600"/>
            </a:xfrm>
          </p:grpSpPr>
          <p:sp>
            <p:nvSpPr>
              <p:cNvPr id="323" name="Google Shape;323;p8"/>
              <p:cNvSpPr/>
              <p:nvPr/>
            </p:nvSpPr>
            <p:spPr>
              <a:xfrm>
                <a:off x="0" y="0"/>
                <a:ext cx="343153" cy="330886"/>
              </a:xfrm>
              <a:custGeom>
                <a:avLst/>
                <a:gdLst/>
                <a:ahLst/>
                <a:cxnLst/>
                <a:rect l="l" t="t" r="r" b="b"/>
                <a:pathLst>
                  <a:path w="343153" h="330886" extrusionOk="0">
                    <a:moveTo>
                      <a:pt x="165443" y="0"/>
                    </a:moveTo>
                    <a:lnTo>
                      <a:pt x="177710" y="0"/>
                    </a:lnTo>
                    <a:cubicBezTo>
                      <a:pt x="221589" y="0"/>
                      <a:pt x="263670" y="17431"/>
                      <a:pt x="294696" y="48457"/>
                    </a:cubicBezTo>
                    <a:cubicBezTo>
                      <a:pt x="325723" y="79484"/>
                      <a:pt x="343153" y="121565"/>
                      <a:pt x="343153" y="165443"/>
                    </a:cubicBezTo>
                    <a:lnTo>
                      <a:pt x="343153" y="165443"/>
                    </a:lnTo>
                    <a:cubicBezTo>
                      <a:pt x="343153" y="256814"/>
                      <a:pt x="269082" y="330886"/>
                      <a:pt x="177710" y="330886"/>
                    </a:cubicBezTo>
                    <a:lnTo>
                      <a:pt x="165443" y="330886"/>
                    </a:lnTo>
                    <a:cubicBezTo>
                      <a:pt x="74071" y="330886"/>
                      <a:pt x="0" y="256814"/>
                      <a:pt x="0" y="165443"/>
                    </a:cubicBezTo>
                    <a:lnTo>
                      <a:pt x="0" y="165443"/>
                    </a:lnTo>
                    <a:cubicBezTo>
                      <a:pt x="0" y="74071"/>
                      <a:pt x="74071" y="0"/>
                      <a:pt x="165443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" name="Google Shape;324;p8"/>
              <p:cNvSpPr txBox="1"/>
              <p:nvPr/>
            </p:nvSpPr>
            <p:spPr>
              <a:xfrm>
                <a:off x="0" y="-47625"/>
                <a:ext cx="343200" cy="37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17125" tIns="117125" rIns="117125" bIns="1171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5" name="Google Shape;325;p8"/>
            <p:cNvGrpSpPr/>
            <p:nvPr/>
          </p:nvGrpSpPr>
          <p:grpSpPr>
            <a:xfrm rot="-2821068">
              <a:off x="140189" y="90147"/>
              <a:ext cx="943563" cy="1040889"/>
              <a:chOff x="0" y="-47625"/>
              <a:chExt cx="343200" cy="378600"/>
            </a:xfrm>
          </p:grpSpPr>
          <p:sp>
            <p:nvSpPr>
              <p:cNvPr id="326" name="Google Shape;326;p8"/>
              <p:cNvSpPr/>
              <p:nvPr/>
            </p:nvSpPr>
            <p:spPr>
              <a:xfrm>
                <a:off x="0" y="0"/>
                <a:ext cx="343153" cy="330886"/>
              </a:xfrm>
              <a:custGeom>
                <a:avLst/>
                <a:gdLst/>
                <a:ahLst/>
                <a:cxnLst/>
                <a:rect l="l" t="t" r="r" b="b"/>
                <a:pathLst>
                  <a:path w="343153" h="330886" extrusionOk="0">
                    <a:moveTo>
                      <a:pt x="165443" y="0"/>
                    </a:moveTo>
                    <a:lnTo>
                      <a:pt x="177710" y="0"/>
                    </a:lnTo>
                    <a:cubicBezTo>
                      <a:pt x="221589" y="0"/>
                      <a:pt x="263670" y="17431"/>
                      <a:pt x="294696" y="48457"/>
                    </a:cubicBezTo>
                    <a:cubicBezTo>
                      <a:pt x="325723" y="79484"/>
                      <a:pt x="343153" y="121565"/>
                      <a:pt x="343153" y="165443"/>
                    </a:cubicBezTo>
                    <a:lnTo>
                      <a:pt x="343153" y="165443"/>
                    </a:lnTo>
                    <a:cubicBezTo>
                      <a:pt x="343153" y="256814"/>
                      <a:pt x="269082" y="330886"/>
                      <a:pt x="177710" y="330886"/>
                    </a:cubicBezTo>
                    <a:lnTo>
                      <a:pt x="165443" y="330886"/>
                    </a:lnTo>
                    <a:cubicBezTo>
                      <a:pt x="74071" y="330886"/>
                      <a:pt x="0" y="256814"/>
                      <a:pt x="0" y="165443"/>
                    </a:cubicBezTo>
                    <a:lnTo>
                      <a:pt x="0" y="165443"/>
                    </a:lnTo>
                    <a:cubicBezTo>
                      <a:pt x="0" y="74071"/>
                      <a:pt x="74071" y="0"/>
                      <a:pt x="165443" y="0"/>
                    </a:cubicBezTo>
                    <a:close/>
                  </a:path>
                </a:pathLst>
              </a:custGeom>
              <a:solidFill>
                <a:srgbClr val="F6836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" name="Google Shape;327;p8"/>
              <p:cNvSpPr txBox="1"/>
              <p:nvPr/>
            </p:nvSpPr>
            <p:spPr>
              <a:xfrm>
                <a:off x="0" y="-47625"/>
                <a:ext cx="343200" cy="37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17125" tIns="117125" rIns="117125" bIns="1171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8" name="Google Shape;328;p8"/>
            <p:cNvGrpSpPr/>
            <p:nvPr/>
          </p:nvGrpSpPr>
          <p:grpSpPr>
            <a:xfrm>
              <a:off x="625032" y="253444"/>
              <a:ext cx="69946" cy="699550"/>
              <a:chOff x="0" y="-47625"/>
              <a:chExt cx="31856" cy="318600"/>
            </a:xfrm>
          </p:grpSpPr>
          <p:sp>
            <p:nvSpPr>
              <p:cNvPr id="329" name="Google Shape;329;p8"/>
              <p:cNvSpPr/>
              <p:nvPr/>
            </p:nvSpPr>
            <p:spPr>
              <a:xfrm>
                <a:off x="0" y="0"/>
                <a:ext cx="31856" cy="270933"/>
              </a:xfrm>
              <a:custGeom>
                <a:avLst/>
                <a:gdLst/>
                <a:ahLst/>
                <a:cxnLst/>
                <a:rect l="l" t="t" r="r" b="b"/>
                <a:pathLst>
                  <a:path w="31856" h="270933" extrusionOk="0">
                    <a:moveTo>
                      <a:pt x="15928" y="0"/>
                    </a:moveTo>
                    <a:lnTo>
                      <a:pt x="15928" y="0"/>
                    </a:lnTo>
                    <a:cubicBezTo>
                      <a:pt x="20153" y="0"/>
                      <a:pt x="24204" y="1678"/>
                      <a:pt x="27191" y="4665"/>
                    </a:cubicBezTo>
                    <a:cubicBezTo>
                      <a:pt x="30178" y="7652"/>
                      <a:pt x="31856" y="11704"/>
                      <a:pt x="31856" y="15928"/>
                    </a:cubicBezTo>
                    <a:lnTo>
                      <a:pt x="31856" y="255005"/>
                    </a:lnTo>
                    <a:cubicBezTo>
                      <a:pt x="31856" y="259230"/>
                      <a:pt x="30178" y="263281"/>
                      <a:pt x="27191" y="266268"/>
                    </a:cubicBezTo>
                    <a:cubicBezTo>
                      <a:pt x="24204" y="269255"/>
                      <a:pt x="20153" y="270933"/>
                      <a:pt x="15928" y="270933"/>
                    </a:cubicBezTo>
                    <a:lnTo>
                      <a:pt x="15928" y="270933"/>
                    </a:lnTo>
                    <a:cubicBezTo>
                      <a:pt x="7131" y="270933"/>
                      <a:pt x="0" y="263802"/>
                      <a:pt x="0" y="255005"/>
                    </a:cubicBezTo>
                    <a:lnTo>
                      <a:pt x="0" y="15928"/>
                    </a:lnTo>
                    <a:cubicBezTo>
                      <a:pt x="0" y="7131"/>
                      <a:pt x="7131" y="0"/>
                      <a:pt x="15928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" name="Google Shape;330;p8"/>
              <p:cNvSpPr txBox="1"/>
              <p:nvPr/>
            </p:nvSpPr>
            <p:spPr>
              <a:xfrm>
                <a:off x="0" y="-47625"/>
                <a:ext cx="31800" cy="31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1" name="Google Shape;331;p8"/>
            <p:cNvGrpSpPr/>
            <p:nvPr/>
          </p:nvGrpSpPr>
          <p:grpSpPr>
            <a:xfrm rot="5400000">
              <a:off x="675978" y="305678"/>
              <a:ext cx="72520" cy="699550"/>
              <a:chOff x="0" y="-47625"/>
              <a:chExt cx="33028" cy="318600"/>
            </a:xfrm>
          </p:grpSpPr>
          <p:sp>
            <p:nvSpPr>
              <p:cNvPr id="332" name="Google Shape;332;p8"/>
              <p:cNvSpPr/>
              <p:nvPr/>
            </p:nvSpPr>
            <p:spPr>
              <a:xfrm>
                <a:off x="0" y="0"/>
                <a:ext cx="33028" cy="270933"/>
              </a:xfrm>
              <a:custGeom>
                <a:avLst/>
                <a:gdLst/>
                <a:ahLst/>
                <a:cxnLst/>
                <a:rect l="l" t="t" r="r" b="b"/>
                <a:pathLst>
                  <a:path w="33028" h="270933" extrusionOk="0">
                    <a:moveTo>
                      <a:pt x="16514" y="0"/>
                    </a:moveTo>
                    <a:lnTo>
                      <a:pt x="16514" y="0"/>
                    </a:lnTo>
                    <a:cubicBezTo>
                      <a:pt x="25635" y="0"/>
                      <a:pt x="33028" y="7394"/>
                      <a:pt x="33028" y="16514"/>
                    </a:cubicBezTo>
                    <a:lnTo>
                      <a:pt x="33028" y="254419"/>
                    </a:lnTo>
                    <a:cubicBezTo>
                      <a:pt x="33028" y="258799"/>
                      <a:pt x="31288" y="262999"/>
                      <a:pt x="28191" y="266096"/>
                    </a:cubicBezTo>
                    <a:cubicBezTo>
                      <a:pt x="25094" y="269193"/>
                      <a:pt x="20894" y="270933"/>
                      <a:pt x="16514" y="270933"/>
                    </a:cubicBezTo>
                    <a:lnTo>
                      <a:pt x="16514" y="270933"/>
                    </a:lnTo>
                    <a:cubicBezTo>
                      <a:pt x="7394" y="270933"/>
                      <a:pt x="0" y="263540"/>
                      <a:pt x="0" y="254419"/>
                    </a:cubicBezTo>
                    <a:lnTo>
                      <a:pt x="0" y="16514"/>
                    </a:lnTo>
                    <a:cubicBezTo>
                      <a:pt x="0" y="12134"/>
                      <a:pt x="1740" y="7934"/>
                      <a:pt x="4837" y="4837"/>
                    </a:cubicBezTo>
                    <a:cubicBezTo>
                      <a:pt x="7934" y="1740"/>
                      <a:pt x="12134" y="0"/>
                      <a:pt x="16514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" name="Google Shape;333;p8"/>
              <p:cNvSpPr txBox="1"/>
              <p:nvPr/>
            </p:nvSpPr>
            <p:spPr>
              <a:xfrm>
                <a:off x="0" y="-47625"/>
                <a:ext cx="33000" cy="31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34" name="Google Shape;334;p8"/>
          <p:cNvSpPr/>
          <p:nvPr/>
        </p:nvSpPr>
        <p:spPr>
          <a:xfrm>
            <a:off x="15378768" y="4930826"/>
            <a:ext cx="836443" cy="1333460"/>
          </a:xfrm>
          <a:custGeom>
            <a:avLst/>
            <a:gdLst/>
            <a:ahLst/>
            <a:cxnLst/>
            <a:rect l="l" t="t" r="r" b="b"/>
            <a:pathLst>
              <a:path w="836443" h="1333460" extrusionOk="0">
                <a:moveTo>
                  <a:pt x="0" y="0"/>
                </a:moveTo>
                <a:lnTo>
                  <a:pt x="836443" y="0"/>
                </a:lnTo>
                <a:lnTo>
                  <a:pt x="836443" y="1333460"/>
                </a:lnTo>
                <a:lnTo>
                  <a:pt x="0" y="13334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9"/>
          <p:cNvSpPr txBox="1">
            <a:spLocks noGrp="1"/>
          </p:cNvSpPr>
          <p:nvPr>
            <p:ph type="title"/>
          </p:nvPr>
        </p:nvSpPr>
        <p:spPr>
          <a:xfrm>
            <a:off x="742950" y="4058913"/>
            <a:ext cx="16404600" cy="11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500"/>
              <a:buFont typeface="Anton"/>
              <a:buNone/>
              <a:defRPr sz="12500">
                <a:latin typeface="Anton"/>
                <a:ea typeface="Anton"/>
                <a:cs typeface="Anton"/>
                <a:sym typeface="Anton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500"/>
              <a:buFont typeface="Anton"/>
              <a:buNone/>
              <a:defRPr sz="12500">
                <a:latin typeface="Anton"/>
                <a:ea typeface="Anton"/>
                <a:cs typeface="Anton"/>
                <a:sym typeface="Anton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500"/>
              <a:buFont typeface="Anton"/>
              <a:buNone/>
              <a:defRPr sz="12500">
                <a:latin typeface="Anton"/>
                <a:ea typeface="Anton"/>
                <a:cs typeface="Anton"/>
                <a:sym typeface="Anton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500"/>
              <a:buFont typeface="Anton"/>
              <a:buNone/>
              <a:defRPr sz="12500">
                <a:latin typeface="Anton"/>
                <a:ea typeface="Anton"/>
                <a:cs typeface="Anton"/>
                <a:sym typeface="Anton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500"/>
              <a:buFont typeface="Anton"/>
              <a:buNone/>
              <a:defRPr sz="12500">
                <a:latin typeface="Anton"/>
                <a:ea typeface="Anton"/>
                <a:cs typeface="Anton"/>
                <a:sym typeface="Anton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500"/>
              <a:buFont typeface="Anton"/>
              <a:buNone/>
              <a:defRPr sz="12500">
                <a:latin typeface="Anton"/>
                <a:ea typeface="Anton"/>
                <a:cs typeface="Anton"/>
                <a:sym typeface="Anton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500"/>
              <a:buFont typeface="Anton"/>
              <a:buNone/>
              <a:defRPr sz="12500">
                <a:latin typeface="Anton"/>
                <a:ea typeface="Anton"/>
                <a:cs typeface="Anton"/>
                <a:sym typeface="Anton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500"/>
              <a:buFont typeface="Anton"/>
              <a:buNone/>
              <a:defRPr sz="12500"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337" name="Google Shape;337;p9"/>
          <p:cNvSpPr txBox="1">
            <a:spLocks noGrp="1"/>
          </p:cNvSpPr>
          <p:nvPr>
            <p:ph type="body" idx="1"/>
          </p:nvPr>
        </p:nvSpPr>
        <p:spPr>
          <a:xfrm>
            <a:off x="5336650" y="5817575"/>
            <a:ext cx="7453200" cy="304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385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1pPr>
            <a:lvl2pPr marL="914400" lvl="1" indent="-32385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500"/>
              <a:buChar char="–"/>
              <a:defRPr/>
            </a:lvl2pPr>
            <a:lvl3pPr marL="1371600" lvl="2" indent="-32385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3pPr>
            <a:lvl4pPr marL="1828800" lvl="3" indent="-32385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–"/>
              <a:defRPr/>
            </a:lvl4pPr>
            <a:lvl5pPr marL="2286000" lvl="4" indent="-32385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»"/>
              <a:defRPr/>
            </a:lvl5pPr>
            <a:lvl6pPr marL="2743200" lvl="5" indent="-32385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6pPr>
            <a:lvl7pPr marL="3200400" lvl="6" indent="-32385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7pPr>
            <a:lvl8pPr marL="3657600" lvl="7" indent="-32385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8pPr>
            <a:lvl9pPr marL="4114800" lvl="8" indent="-32385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9pPr>
          </a:lstStyle>
          <a:p>
            <a:endParaRPr/>
          </a:p>
        </p:txBody>
      </p:sp>
      <p:sp>
        <p:nvSpPr>
          <p:cNvPr id="338" name="Google Shape;338;p9"/>
          <p:cNvSpPr txBox="1">
            <a:spLocks noGrp="1"/>
          </p:cNvSpPr>
          <p:nvPr>
            <p:ph type="body" idx="2"/>
          </p:nvPr>
        </p:nvSpPr>
        <p:spPr>
          <a:xfrm>
            <a:off x="742950" y="5817580"/>
            <a:ext cx="4386600" cy="32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/>
            </a:lvl9pPr>
          </a:lstStyle>
          <a:p>
            <a:endParaRPr/>
          </a:p>
        </p:txBody>
      </p:sp>
      <p:grpSp>
        <p:nvGrpSpPr>
          <p:cNvPr id="339" name="Google Shape;339;p9"/>
          <p:cNvGrpSpPr/>
          <p:nvPr/>
        </p:nvGrpSpPr>
        <p:grpSpPr>
          <a:xfrm rot="2821244">
            <a:off x="16959832" y="165852"/>
            <a:ext cx="1057608" cy="1194515"/>
            <a:chOff x="-95789" y="-89371"/>
            <a:chExt cx="1410145" cy="1592687"/>
          </a:xfrm>
        </p:grpSpPr>
        <p:grpSp>
          <p:nvGrpSpPr>
            <p:cNvPr id="340" name="Google Shape;340;p9"/>
            <p:cNvGrpSpPr/>
            <p:nvPr/>
          </p:nvGrpSpPr>
          <p:grpSpPr>
            <a:xfrm rot="-2821068">
              <a:off x="134816" y="282908"/>
              <a:ext cx="943563" cy="1040889"/>
              <a:chOff x="0" y="-47625"/>
              <a:chExt cx="343200" cy="378600"/>
            </a:xfrm>
          </p:grpSpPr>
          <p:sp>
            <p:nvSpPr>
              <p:cNvPr id="341" name="Google Shape;341;p9"/>
              <p:cNvSpPr/>
              <p:nvPr/>
            </p:nvSpPr>
            <p:spPr>
              <a:xfrm>
                <a:off x="0" y="0"/>
                <a:ext cx="343153" cy="330886"/>
              </a:xfrm>
              <a:custGeom>
                <a:avLst/>
                <a:gdLst/>
                <a:ahLst/>
                <a:cxnLst/>
                <a:rect l="l" t="t" r="r" b="b"/>
                <a:pathLst>
                  <a:path w="343153" h="330886" extrusionOk="0">
                    <a:moveTo>
                      <a:pt x="165443" y="0"/>
                    </a:moveTo>
                    <a:lnTo>
                      <a:pt x="177710" y="0"/>
                    </a:lnTo>
                    <a:cubicBezTo>
                      <a:pt x="221589" y="0"/>
                      <a:pt x="263670" y="17431"/>
                      <a:pt x="294696" y="48457"/>
                    </a:cubicBezTo>
                    <a:cubicBezTo>
                      <a:pt x="325723" y="79484"/>
                      <a:pt x="343153" y="121565"/>
                      <a:pt x="343153" y="165443"/>
                    </a:cubicBezTo>
                    <a:lnTo>
                      <a:pt x="343153" y="165443"/>
                    </a:lnTo>
                    <a:cubicBezTo>
                      <a:pt x="343153" y="256814"/>
                      <a:pt x="269082" y="330886"/>
                      <a:pt x="177710" y="330886"/>
                    </a:cubicBezTo>
                    <a:lnTo>
                      <a:pt x="165443" y="330886"/>
                    </a:lnTo>
                    <a:cubicBezTo>
                      <a:pt x="74071" y="330886"/>
                      <a:pt x="0" y="256814"/>
                      <a:pt x="0" y="165443"/>
                    </a:cubicBezTo>
                    <a:lnTo>
                      <a:pt x="0" y="165443"/>
                    </a:lnTo>
                    <a:cubicBezTo>
                      <a:pt x="0" y="74071"/>
                      <a:pt x="74071" y="0"/>
                      <a:pt x="165443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" name="Google Shape;342;p9"/>
              <p:cNvSpPr txBox="1"/>
              <p:nvPr/>
            </p:nvSpPr>
            <p:spPr>
              <a:xfrm>
                <a:off x="0" y="-47625"/>
                <a:ext cx="343200" cy="37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17125" tIns="117125" rIns="117125" bIns="1171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3" name="Google Shape;343;p9"/>
            <p:cNvGrpSpPr/>
            <p:nvPr/>
          </p:nvGrpSpPr>
          <p:grpSpPr>
            <a:xfrm rot="-2821068">
              <a:off x="140189" y="90147"/>
              <a:ext cx="943563" cy="1040889"/>
              <a:chOff x="0" y="-47625"/>
              <a:chExt cx="343200" cy="378600"/>
            </a:xfrm>
          </p:grpSpPr>
          <p:sp>
            <p:nvSpPr>
              <p:cNvPr id="344" name="Google Shape;344;p9"/>
              <p:cNvSpPr/>
              <p:nvPr/>
            </p:nvSpPr>
            <p:spPr>
              <a:xfrm>
                <a:off x="0" y="0"/>
                <a:ext cx="343153" cy="330886"/>
              </a:xfrm>
              <a:custGeom>
                <a:avLst/>
                <a:gdLst/>
                <a:ahLst/>
                <a:cxnLst/>
                <a:rect l="l" t="t" r="r" b="b"/>
                <a:pathLst>
                  <a:path w="343153" h="330886" extrusionOk="0">
                    <a:moveTo>
                      <a:pt x="165443" y="0"/>
                    </a:moveTo>
                    <a:lnTo>
                      <a:pt x="177710" y="0"/>
                    </a:lnTo>
                    <a:cubicBezTo>
                      <a:pt x="221589" y="0"/>
                      <a:pt x="263670" y="17431"/>
                      <a:pt x="294696" y="48457"/>
                    </a:cubicBezTo>
                    <a:cubicBezTo>
                      <a:pt x="325723" y="79484"/>
                      <a:pt x="343153" y="121565"/>
                      <a:pt x="343153" y="165443"/>
                    </a:cubicBezTo>
                    <a:lnTo>
                      <a:pt x="343153" y="165443"/>
                    </a:lnTo>
                    <a:cubicBezTo>
                      <a:pt x="343153" y="256814"/>
                      <a:pt x="269082" y="330886"/>
                      <a:pt x="177710" y="330886"/>
                    </a:cubicBezTo>
                    <a:lnTo>
                      <a:pt x="165443" y="330886"/>
                    </a:lnTo>
                    <a:cubicBezTo>
                      <a:pt x="74071" y="330886"/>
                      <a:pt x="0" y="256814"/>
                      <a:pt x="0" y="165443"/>
                    </a:cubicBezTo>
                    <a:lnTo>
                      <a:pt x="0" y="165443"/>
                    </a:lnTo>
                    <a:cubicBezTo>
                      <a:pt x="0" y="74071"/>
                      <a:pt x="74071" y="0"/>
                      <a:pt x="165443" y="0"/>
                    </a:cubicBezTo>
                    <a:close/>
                  </a:path>
                </a:pathLst>
              </a:custGeom>
              <a:solidFill>
                <a:srgbClr val="F6836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" name="Google Shape;345;p9"/>
              <p:cNvSpPr txBox="1"/>
              <p:nvPr/>
            </p:nvSpPr>
            <p:spPr>
              <a:xfrm>
                <a:off x="0" y="-47625"/>
                <a:ext cx="343200" cy="37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17125" tIns="117125" rIns="117125" bIns="1171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6" name="Google Shape;346;p9"/>
            <p:cNvGrpSpPr/>
            <p:nvPr/>
          </p:nvGrpSpPr>
          <p:grpSpPr>
            <a:xfrm>
              <a:off x="625032" y="253444"/>
              <a:ext cx="69946" cy="699550"/>
              <a:chOff x="0" y="-47625"/>
              <a:chExt cx="31856" cy="318600"/>
            </a:xfrm>
          </p:grpSpPr>
          <p:sp>
            <p:nvSpPr>
              <p:cNvPr id="347" name="Google Shape;347;p9"/>
              <p:cNvSpPr/>
              <p:nvPr/>
            </p:nvSpPr>
            <p:spPr>
              <a:xfrm>
                <a:off x="0" y="0"/>
                <a:ext cx="31856" cy="270933"/>
              </a:xfrm>
              <a:custGeom>
                <a:avLst/>
                <a:gdLst/>
                <a:ahLst/>
                <a:cxnLst/>
                <a:rect l="l" t="t" r="r" b="b"/>
                <a:pathLst>
                  <a:path w="31856" h="270933" extrusionOk="0">
                    <a:moveTo>
                      <a:pt x="15928" y="0"/>
                    </a:moveTo>
                    <a:lnTo>
                      <a:pt x="15928" y="0"/>
                    </a:lnTo>
                    <a:cubicBezTo>
                      <a:pt x="20153" y="0"/>
                      <a:pt x="24204" y="1678"/>
                      <a:pt x="27191" y="4665"/>
                    </a:cubicBezTo>
                    <a:cubicBezTo>
                      <a:pt x="30178" y="7652"/>
                      <a:pt x="31856" y="11704"/>
                      <a:pt x="31856" y="15928"/>
                    </a:cubicBezTo>
                    <a:lnTo>
                      <a:pt x="31856" y="255005"/>
                    </a:lnTo>
                    <a:cubicBezTo>
                      <a:pt x="31856" y="259230"/>
                      <a:pt x="30178" y="263281"/>
                      <a:pt x="27191" y="266268"/>
                    </a:cubicBezTo>
                    <a:cubicBezTo>
                      <a:pt x="24204" y="269255"/>
                      <a:pt x="20153" y="270933"/>
                      <a:pt x="15928" y="270933"/>
                    </a:cubicBezTo>
                    <a:lnTo>
                      <a:pt x="15928" y="270933"/>
                    </a:lnTo>
                    <a:cubicBezTo>
                      <a:pt x="7131" y="270933"/>
                      <a:pt x="0" y="263802"/>
                      <a:pt x="0" y="255005"/>
                    </a:cubicBezTo>
                    <a:lnTo>
                      <a:pt x="0" y="15928"/>
                    </a:lnTo>
                    <a:cubicBezTo>
                      <a:pt x="0" y="7131"/>
                      <a:pt x="7131" y="0"/>
                      <a:pt x="15928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" name="Google Shape;348;p9"/>
              <p:cNvSpPr txBox="1"/>
              <p:nvPr/>
            </p:nvSpPr>
            <p:spPr>
              <a:xfrm>
                <a:off x="0" y="-47625"/>
                <a:ext cx="31800" cy="31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9" name="Google Shape;349;p9"/>
            <p:cNvGrpSpPr/>
            <p:nvPr/>
          </p:nvGrpSpPr>
          <p:grpSpPr>
            <a:xfrm rot="5400000">
              <a:off x="675978" y="305678"/>
              <a:ext cx="72520" cy="699550"/>
              <a:chOff x="0" y="-47625"/>
              <a:chExt cx="33028" cy="318600"/>
            </a:xfrm>
          </p:grpSpPr>
          <p:sp>
            <p:nvSpPr>
              <p:cNvPr id="350" name="Google Shape;350;p9"/>
              <p:cNvSpPr/>
              <p:nvPr/>
            </p:nvSpPr>
            <p:spPr>
              <a:xfrm>
                <a:off x="0" y="0"/>
                <a:ext cx="33028" cy="270933"/>
              </a:xfrm>
              <a:custGeom>
                <a:avLst/>
                <a:gdLst/>
                <a:ahLst/>
                <a:cxnLst/>
                <a:rect l="l" t="t" r="r" b="b"/>
                <a:pathLst>
                  <a:path w="33028" h="270933" extrusionOk="0">
                    <a:moveTo>
                      <a:pt x="16514" y="0"/>
                    </a:moveTo>
                    <a:lnTo>
                      <a:pt x="16514" y="0"/>
                    </a:lnTo>
                    <a:cubicBezTo>
                      <a:pt x="25635" y="0"/>
                      <a:pt x="33028" y="7394"/>
                      <a:pt x="33028" y="16514"/>
                    </a:cubicBezTo>
                    <a:lnTo>
                      <a:pt x="33028" y="254419"/>
                    </a:lnTo>
                    <a:cubicBezTo>
                      <a:pt x="33028" y="258799"/>
                      <a:pt x="31288" y="262999"/>
                      <a:pt x="28191" y="266096"/>
                    </a:cubicBezTo>
                    <a:cubicBezTo>
                      <a:pt x="25094" y="269193"/>
                      <a:pt x="20894" y="270933"/>
                      <a:pt x="16514" y="270933"/>
                    </a:cubicBezTo>
                    <a:lnTo>
                      <a:pt x="16514" y="270933"/>
                    </a:lnTo>
                    <a:cubicBezTo>
                      <a:pt x="7394" y="270933"/>
                      <a:pt x="0" y="263540"/>
                      <a:pt x="0" y="254419"/>
                    </a:cubicBezTo>
                    <a:lnTo>
                      <a:pt x="0" y="16514"/>
                    </a:lnTo>
                    <a:cubicBezTo>
                      <a:pt x="0" y="12134"/>
                      <a:pt x="1740" y="7934"/>
                      <a:pt x="4837" y="4837"/>
                    </a:cubicBezTo>
                    <a:cubicBezTo>
                      <a:pt x="7934" y="1740"/>
                      <a:pt x="12134" y="0"/>
                      <a:pt x="16514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" name="Google Shape;351;p9"/>
              <p:cNvSpPr txBox="1"/>
              <p:nvPr/>
            </p:nvSpPr>
            <p:spPr>
              <a:xfrm>
                <a:off x="0" y="-47625"/>
                <a:ext cx="33000" cy="31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52" name="Google Shape;352;p9"/>
          <p:cNvSpPr/>
          <p:nvPr/>
        </p:nvSpPr>
        <p:spPr>
          <a:xfrm>
            <a:off x="14580281" y="4222181"/>
            <a:ext cx="836443" cy="1333460"/>
          </a:xfrm>
          <a:custGeom>
            <a:avLst/>
            <a:gdLst/>
            <a:ahLst/>
            <a:cxnLst/>
            <a:rect l="l" t="t" r="r" b="b"/>
            <a:pathLst>
              <a:path w="836443" h="1333460" extrusionOk="0">
                <a:moveTo>
                  <a:pt x="0" y="0"/>
                </a:moveTo>
                <a:lnTo>
                  <a:pt x="836443" y="0"/>
                </a:lnTo>
                <a:lnTo>
                  <a:pt x="836443" y="1333460"/>
                </a:lnTo>
                <a:lnTo>
                  <a:pt x="0" y="13334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353" name="Google Shape;353;p9"/>
          <p:cNvGrpSpPr/>
          <p:nvPr/>
        </p:nvGrpSpPr>
        <p:grpSpPr>
          <a:xfrm>
            <a:off x="12072976" y="8575885"/>
            <a:ext cx="5851052" cy="1310243"/>
            <a:chOff x="2" y="-564"/>
            <a:chExt cx="7801403" cy="1746991"/>
          </a:xfrm>
        </p:grpSpPr>
        <p:grpSp>
          <p:nvGrpSpPr>
            <p:cNvPr id="354" name="Google Shape;354;p9"/>
            <p:cNvGrpSpPr/>
            <p:nvPr/>
          </p:nvGrpSpPr>
          <p:grpSpPr>
            <a:xfrm rot="10800000">
              <a:off x="5628043" y="1225496"/>
              <a:ext cx="2173362" cy="520931"/>
              <a:chOff x="0" y="-47625"/>
              <a:chExt cx="429306" cy="102900"/>
            </a:xfrm>
          </p:grpSpPr>
          <p:sp>
            <p:nvSpPr>
              <p:cNvPr id="355" name="Google Shape;355;p9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" name="Google Shape;356;p9"/>
              <p:cNvSpPr txBox="1"/>
              <p:nvPr/>
            </p:nvSpPr>
            <p:spPr>
              <a:xfrm>
                <a:off x="0" y="-47625"/>
                <a:ext cx="4293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7" name="Google Shape;357;p9"/>
            <p:cNvGrpSpPr/>
            <p:nvPr/>
          </p:nvGrpSpPr>
          <p:grpSpPr>
            <a:xfrm rot="10800000">
              <a:off x="3056329" y="1225496"/>
              <a:ext cx="2173362" cy="520931"/>
              <a:chOff x="0" y="-47625"/>
              <a:chExt cx="429306" cy="102900"/>
            </a:xfrm>
          </p:grpSpPr>
          <p:sp>
            <p:nvSpPr>
              <p:cNvPr id="358" name="Google Shape;358;p9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" name="Google Shape;359;p9"/>
              <p:cNvSpPr txBox="1"/>
              <p:nvPr/>
            </p:nvSpPr>
            <p:spPr>
              <a:xfrm>
                <a:off x="0" y="-47625"/>
                <a:ext cx="4293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60" name="Google Shape;360;p9"/>
            <p:cNvGrpSpPr/>
            <p:nvPr/>
          </p:nvGrpSpPr>
          <p:grpSpPr>
            <a:xfrm rot="10800000">
              <a:off x="4282710" y="409333"/>
              <a:ext cx="2173362" cy="520931"/>
              <a:chOff x="0" y="-47625"/>
              <a:chExt cx="429306" cy="102900"/>
            </a:xfrm>
          </p:grpSpPr>
          <p:sp>
            <p:nvSpPr>
              <p:cNvPr id="361" name="Google Shape;361;p9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" name="Google Shape;362;p9"/>
              <p:cNvSpPr txBox="1"/>
              <p:nvPr/>
            </p:nvSpPr>
            <p:spPr>
              <a:xfrm>
                <a:off x="0" y="-47625"/>
                <a:ext cx="4293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63" name="Google Shape;363;p9"/>
            <p:cNvGrpSpPr/>
            <p:nvPr/>
          </p:nvGrpSpPr>
          <p:grpSpPr>
            <a:xfrm rot="10800000">
              <a:off x="1969648" y="420756"/>
              <a:ext cx="2173362" cy="520931"/>
              <a:chOff x="0" y="-47625"/>
              <a:chExt cx="429306" cy="102900"/>
            </a:xfrm>
          </p:grpSpPr>
          <p:sp>
            <p:nvSpPr>
              <p:cNvPr id="364" name="Google Shape;364;p9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" name="Google Shape;365;p9"/>
              <p:cNvSpPr txBox="1"/>
              <p:nvPr/>
            </p:nvSpPr>
            <p:spPr>
              <a:xfrm>
                <a:off x="0" y="-47625"/>
                <a:ext cx="4293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66" name="Google Shape;366;p9"/>
            <p:cNvGrpSpPr/>
            <p:nvPr/>
          </p:nvGrpSpPr>
          <p:grpSpPr>
            <a:xfrm rot="10800000">
              <a:off x="1295727" y="1225496"/>
              <a:ext cx="1191034" cy="520931"/>
              <a:chOff x="0" y="-47625"/>
              <a:chExt cx="235266" cy="102900"/>
            </a:xfrm>
          </p:grpSpPr>
          <p:sp>
            <p:nvSpPr>
              <p:cNvPr id="367" name="Google Shape;367;p9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" name="Google Shape;368;p9"/>
              <p:cNvSpPr txBox="1"/>
              <p:nvPr/>
            </p:nvSpPr>
            <p:spPr>
              <a:xfrm>
                <a:off x="0" y="-47625"/>
                <a:ext cx="2352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69" name="Google Shape;369;p9"/>
            <p:cNvGrpSpPr/>
            <p:nvPr/>
          </p:nvGrpSpPr>
          <p:grpSpPr>
            <a:xfrm rot="10800000">
              <a:off x="2" y="420756"/>
              <a:ext cx="1191034" cy="520931"/>
              <a:chOff x="0" y="-47625"/>
              <a:chExt cx="235266" cy="102900"/>
            </a:xfrm>
          </p:grpSpPr>
          <p:sp>
            <p:nvSpPr>
              <p:cNvPr id="370" name="Google Shape;370;p9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" name="Google Shape;371;p9"/>
              <p:cNvSpPr txBox="1"/>
              <p:nvPr/>
            </p:nvSpPr>
            <p:spPr>
              <a:xfrm>
                <a:off x="0" y="-47625"/>
                <a:ext cx="2352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72" name="Google Shape;372;p9"/>
            <p:cNvGrpSpPr/>
            <p:nvPr/>
          </p:nvGrpSpPr>
          <p:grpSpPr>
            <a:xfrm rot="10800000">
              <a:off x="6598555" y="420693"/>
              <a:ext cx="1202850" cy="498150"/>
              <a:chOff x="0" y="-47625"/>
              <a:chExt cx="237600" cy="98400"/>
            </a:xfrm>
          </p:grpSpPr>
          <p:sp>
            <p:nvSpPr>
              <p:cNvPr id="373" name="Google Shape;373;p9"/>
              <p:cNvSpPr/>
              <p:nvPr/>
            </p:nvSpPr>
            <p:spPr>
              <a:xfrm>
                <a:off x="0" y="0"/>
                <a:ext cx="237523" cy="50651"/>
              </a:xfrm>
              <a:custGeom>
                <a:avLst/>
                <a:gdLst/>
                <a:ahLst/>
                <a:cxnLst/>
                <a:rect l="l" t="t" r="r" b="b"/>
                <a:pathLst>
                  <a:path w="237523" h="50651" extrusionOk="0">
                    <a:moveTo>
                      <a:pt x="25326" y="0"/>
                    </a:moveTo>
                    <a:lnTo>
                      <a:pt x="212197" y="0"/>
                    </a:lnTo>
                    <a:cubicBezTo>
                      <a:pt x="226184" y="0"/>
                      <a:pt x="237523" y="11339"/>
                      <a:pt x="237523" y="25326"/>
                    </a:cubicBezTo>
                    <a:lnTo>
                      <a:pt x="237523" y="25326"/>
                    </a:lnTo>
                    <a:cubicBezTo>
                      <a:pt x="237523" y="39312"/>
                      <a:pt x="226184" y="50651"/>
                      <a:pt x="212197" y="50651"/>
                    </a:cubicBezTo>
                    <a:lnTo>
                      <a:pt x="25326" y="50651"/>
                    </a:lnTo>
                    <a:cubicBezTo>
                      <a:pt x="11339" y="50651"/>
                      <a:pt x="0" y="39312"/>
                      <a:pt x="0" y="25326"/>
                    </a:cubicBezTo>
                    <a:lnTo>
                      <a:pt x="0" y="25326"/>
                    </a:lnTo>
                    <a:cubicBezTo>
                      <a:pt x="0" y="11339"/>
                      <a:pt x="11339" y="0"/>
                      <a:pt x="25326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" name="Google Shape;374;p9"/>
              <p:cNvSpPr txBox="1"/>
              <p:nvPr/>
            </p:nvSpPr>
            <p:spPr>
              <a:xfrm>
                <a:off x="0" y="-47625"/>
                <a:ext cx="237600" cy="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75" name="Google Shape;375;p9"/>
            <p:cNvGrpSpPr/>
            <p:nvPr/>
          </p:nvGrpSpPr>
          <p:grpSpPr>
            <a:xfrm rot="10800000">
              <a:off x="3423956" y="819231"/>
              <a:ext cx="4377448" cy="520931"/>
              <a:chOff x="0" y="-47625"/>
              <a:chExt cx="864681" cy="102900"/>
            </a:xfrm>
          </p:grpSpPr>
          <p:sp>
            <p:nvSpPr>
              <p:cNvPr id="376" name="Google Shape;376;p9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" name="Google Shape;377;p9"/>
              <p:cNvSpPr txBox="1"/>
              <p:nvPr/>
            </p:nvSpPr>
            <p:spPr>
              <a:xfrm>
                <a:off x="0" y="-47625"/>
                <a:ext cx="8646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78" name="Google Shape;378;p9"/>
            <p:cNvGrpSpPr/>
            <p:nvPr/>
          </p:nvGrpSpPr>
          <p:grpSpPr>
            <a:xfrm rot="10800000">
              <a:off x="3423956" y="-564"/>
              <a:ext cx="4377448" cy="520931"/>
              <a:chOff x="0" y="-47625"/>
              <a:chExt cx="864681" cy="102900"/>
            </a:xfrm>
          </p:grpSpPr>
          <p:sp>
            <p:nvSpPr>
              <p:cNvPr id="379" name="Google Shape;379;p9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3D0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380;p9"/>
              <p:cNvSpPr txBox="1"/>
              <p:nvPr/>
            </p:nvSpPr>
            <p:spPr>
              <a:xfrm>
                <a:off x="0" y="-47625"/>
                <a:ext cx="8646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10"/>
          <p:cNvSpPr txBox="1">
            <a:spLocks noGrp="1"/>
          </p:cNvSpPr>
          <p:nvPr>
            <p:ph type="title"/>
          </p:nvPr>
        </p:nvSpPr>
        <p:spPr>
          <a:xfrm>
            <a:off x="1002575" y="4737700"/>
            <a:ext cx="16871700" cy="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500"/>
              <a:buFont typeface="Anton"/>
              <a:buNone/>
              <a:defRPr sz="12500">
                <a:latin typeface="Anton"/>
                <a:ea typeface="Anton"/>
                <a:cs typeface="Anton"/>
                <a:sym typeface="Anton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500"/>
              <a:buFont typeface="Anton"/>
              <a:buNone/>
              <a:defRPr sz="12500">
                <a:latin typeface="Anton"/>
                <a:ea typeface="Anton"/>
                <a:cs typeface="Anton"/>
                <a:sym typeface="Anton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500"/>
              <a:buFont typeface="Anton"/>
              <a:buNone/>
              <a:defRPr sz="12500">
                <a:latin typeface="Anton"/>
                <a:ea typeface="Anton"/>
                <a:cs typeface="Anton"/>
                <a:sym typeface="Anton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500"/>
              <a:buFont typeface="Anton"/>
              <a:buNone/>
              <a:defRPr sz="12500">
                <a:latin typeface="Anton"/>
                <a:ea typeface="Anton"/>
                <a:cs typeface="Anton"/>
                <a:sym typeface="Anton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500"/>
              <a:buFont typeface="Anton"/>
              <a:buNone/>
              <a:defRPr sz="12500">
                <a:latin typeface="Anton"/>
                <a:ea typeface="Anton"/>
                <a:cs typeface="Anton"/>
                <a:sym typeface="Anton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500"/>
              <a:buFont typeface="Anton"/>
              <a:buNone/>
              <a:defRPr sz="12500">
                <a:latin typeface="Anton"/>
                <a:ea typeface="Anton"/>
                <a:cs typeface="Anton"/>
                <a:sym typeface="Anton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500"/>
              <a:buFont typeface="Anton"/>
              <a:buNone/>
              <a:defRPr sz="12500">
                <a:latin typeface="Anton"/>
                <a:ea typeface="Anton"/>
                <a:cs typeface="Anton"/>
                <a:sym typeface="Anton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500"/>
              <a:buFont typeface="Anton"/>
              <a:buNone/>
              <a:defRPr sz="12500"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383" name="Google Shape;383;p10"/>
          <p:cNvSpPr>
            <a:spLocks noGrp="1"/>
          </p:cNvSpPr>
          <p:nvPr>
            <p:ph type="pic" idx="2"/>
          </p:nvPr>
        </p:nvSpPr>
        <p:spPr>
          <a:xfrm>
            <a:off x="1125547" y="5629275"/>
            <a:ext cx="4245000" cy="3183900"/>
          </a:xfrm>
          <a:prstGeom prst="rect">
            <a:avLst/>
          </a:prstGeom>
          <a:noFill/>
          <a:ln>
            <a:noFill/>
          </a:ln>
        </p:spPr>
      </p:sp>
      <p:sp>
        <p:nvSpPr>
          <p:cNvPr id="384" name="Google Shape;384;p10"/>
          <p:cNvSpPr txBox="1">
            <a:spLocks noGrp="1"/>
          </p:cNvSpPr>
          <p:nvPr>
            <p:ph type="body" idx="1"/>
          </p:nvPr>
        </p:nvSpPr>
        <p:spPr>
          <a:xfrm>
            <a:off x="6159513" y="6081688"/>
            <a:ext cx="5486400" cy="8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385" name="Google Shape;385;p10"/>
          <p:cNvSpPr/>
          <p:nvPr/>
        </p:nvSpPr>
        <p:spPr>
          <a:xfrm>
            <a:off x="14398941" y="5079095"/>
            <a:ext cx="836443" cy="1333460"/>
          </a:xfrm>
          <a:custGeom>
            <a:avLst/>
            <a:gdLst/>
            <a:ahLst/>
            <a:cxnLst/>
            <a:rect l="l" t="t" r="r" b="b"/>
            <a:pathLst>
              <a:path w="836443" h="1333460" extrusionOk="0">
                <a:moveTo>
                  <a:pt x="0" y="0"/>
                </a:moveTo>
                <a:lnTo>
                  <a:pt x="836443" y="0"/>
                </a:lnTo>
                <a:lnTo>
                  <a:pt x="836443" y="1333460"/>
                </a:lnTo>
                <a:lnTo>
                  <a:pt x="0" y="13334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386" name="Google Shape;386;p10"/>
          <p:cNvGrpSpPr/>
          <p:nvPr/>
        </p:nvGrpSpPr>
        <p:grpSpPr>
          <a:xfrm rot="2821244">
            <a:off x="16959832" y="165852"/>
            <a:ext cx="1057608" cy="1194515"/>
            <a:chOff x="-95789" y="-89371"/>
            <a:chExt cx="1410145" cy="1592687"/>
          </a:xfrm>
        </p:grpSpPr>
        <p:grpSp>
          <p:nvGrpSpPr>
            <p:cNvPr id="387" name="Google Shape;387;p10"/>
            <p:cNvGrpSpPr/>
            <p:nvPr/>
          </p:nvGrpSpPr>
          <p:grpSpPr>
            <a:xfrm rot="-2821068">
              <a:off x="134816" y="282908"/>
              <a:ext cx="943563" cy="1040889"/>
              <a:chOff x="0" y="-47625"/>
              <a:chExt cx="343200" cy="378600"/>
            </a:xfrm>
          </p:grpSpPr>
          <p:sp>
            <p:nvSpPr>
              <p:cNvPr id="388" name="Google Shape;388;p10"/>
              <p:cNvSpPr/>
              <p:nvPr/>
            </p:nvSpPr>
            <p:spPr>
              <a:xfrm>
                <a:off x="0" y="0"/>
                <a:ext cx="343153" cy="330886"/>
              </a:xfrm>
              <a:custGeom>
                <a:avLst/>
                <a:gdLst/>
                <a:ahLst/>
                <a:cxnLst/>
                <a:rect l="l" t="t" r="r" b="b"/>
                <a:pathLst>
                  <a:path w="343153" h="330886" extrusionOk="0">
                    <a:moveTo>
                      <a:pt x="165443" y="0"/>
                    </a:moveTo>
                    <a:lnTo>
                      <a:pt x="177710" y="0"/>
                    </a:lnTo>
                    <a:cubicBezTo>
                      <a:pt x="221589" y="0"/>
                      <a:pt x="263670" y="17431"/>
                      <a:pt x="294696" y="48457"/>
                    </a:cubicBezTo>
                    <a:cubicBezTo>
                      <a:pt x="325723" y="79484"/>
                      <a:pt x="343153" y="121565"/>
                      <a:pt x="343153" y="165443"/>
                    </a:cubicBezTo>
                    <a:lnTo>
                      <a:pt x="343153" y="165443"/>
                    </a:lnTo>
                    <a:cubicBezTo>
                      <a:pt x="343153" y="256814"/>
                      <a:pt x="269082" y="330886"/>
                      <a:pt x="177710" y="330886"/>
                    </a:cubicBezTo>
                    <a:lnTo>
                      <a:pt x="165443" y="330886"/>
                    </a:lnTo>
                    <a:cubicBezTo>
                      <a:pt x="74071" y="330886"/>
                      <a:pt x="0" y="256814"/>
                      <a:pt x="0" y="165443"/>
                    </a:cubicBezTo>
                    <a:lnTo>
                      <a:pt x="0" y="165443"/>
                    </a:lnTo>
                    <a:cubicBezTo>
                      <a:pt x="0" y="74071"/>
                      <a:pt x="74071" y="0"/>
                      <a:pt x="165443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" name="Google Shape;389;p10"/>
              <p:cNvSpPr txBox="1"/>
              <p:nvPr/>
            </p:nvSpPr>
            <p:spPr>
              <a:xfrm>
                <a:off x="0" y="-47625"/>
                <a:ext cx="343200" cy="37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17125" tIns="117125" rIns="117125" bIns="1171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90" name="Google Shape;390;p10"/>
            <p:cNvGrpSpPr/>
            <p:nvPr/>
          </p:nvGrpSpPr>
          <p:grpSpPr>
            <a:xfrm rot="-2821068">
              <a:off x="140189" y="90147"/>
              <a:ext cx="943563" cy="1040889"/>
              <a:chOff x="0" y="-47625"/>
              <a:chExt cx="343200" cy="378600"/>
            </a:xfrm>
          </p:grpSpPr>
          <p:sp>
            <p:nvSpPr>
              <p:cNvPr id="391" name="Google Shape;391;p10"/>
              <p:cNvSpPr/>
              <p:nvPr/>
            </p:nvSpPr>
            <p:spPr>
              <a:xfrm>
                <a:off x="0" y="0"/>
                <a:ext cx="343153" cy="330886"/>
              </a:xfrm>
              <a:custGeom>
                <a:avLst/>
                <a:gdLst/>
                <a:ahLst/>
                <a:cxnLst/>
                <a:rect l="l" t="t" r="r" b="b"/>
                <a:pathLst>
                  <a:path w="343153" h="330886" extrusionOk="0">
                    <a:moveTo>
                      <a:pt x="165443" y="0"/>
                    </a:moveTo>
                    <a:lnTo>
                      <a:pt x="177710" y="0"/>
                    </a:lnTo>
                    <a:cubicBezTo>
                      <a:pt x="221589" y="0"/>
                      <a:pt x="263670" y="17431"/>
                      <a:pt x="294696" y="48457"/>
                    </a:cubicBezTo>
                    <a:cubicBezTo>
                      <a:pt x="325723" y="79484"/>
                      <a:pt x="343153" y="121565"/>
                      <a:pt x="343153" y="165443"/>
                    </a:cubicBezTo>
                    <a:lnTo>
                      <a:pt x="343153" y="165443"/>
                    </a:lnTo>
                    <a:cubicBezTo>
                      <a:pt x="343153" y="256814"/>
                      <a:pt x="269082" y="330886"/>
                      <a:pt x="177710" y="330886"/>
                    </a:cubicBezTo>
                    <a:lnTo>
                      <a:pt x="165443" y="330886"/>
                    </a:lnTo>
                    <a:cubicBezTo>
                      <a:pt x="74071" y="330886"/>
                      <a:pt x="0" y="256814"/>
                      <a:pt x="0" y="165443"/>
                    </a:cubicBezTo>
                    <a:lnTo>
                      <a:pt x="0" y="165443"/>
                    </a:lnTo>
                    <a:cubicBezTo>
                      <a:pt x="0" y="74071"/>
                      <a:pt x="74071" y="0"/>
                      <a:pt x="165443" y="0"/>
                    </a:cubicBezTo>
                    <a:close/>
                  </a:path>
                </a:pathLst>
              </a:custGeom>
              <a:solidFill>
                <a:srgbClr val="F6836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" name="Google Shape;392;p10"/>
              <p:cNvSpPr txBox="1"/>
              <p:nvPr/>
            </p:nvSpPr>
            <p:spPr>
              <a:xfrm>
                <a:off x="0" y="-47625"/>
                <a:ext cx="343200" cy="37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17125" tIns="117125" rIns="117125" bIns="1171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93" name="Google Shape;393;p10"/>
            <p:cNvGrpSpPr/>
            <p:nvPr/>
          </p:nvGrpSpPr>
          <p:grpSpPr>
            <a:xfrm>
              <a:off x="625032" y="253444"/>
              <a:ext cx="69946" cy="699550"/>
              <a:chOff x="0" y="-47625"/>
              <a:chExt cx="31856" cy="318600"/>
            </a:xfrm>
          </p:grpSpPr>
          <p:sp>
            <p:nvSpPr>
              <p:cNvPr id="394" name="Google Shape;394;p10"/>
              <p:cNvSpPr/>
              <p:nvPr/>
            </p:nvSpPr>
            <p:spPr>
              <a:xfrm>
                <a:off x="0" y="0"/>
                <a:ext cx="31856" cy="270933"/>
              </a:xfrm>
              <a:custGeom>
                <a:avLst/>
                <a:gdLst/>
                <a:ahLst/>
                <a:cxnLst/>
                <a:rect l="l" t="t" r="r" b="b"/>
                <a:pathLst>
                  <a:path w="31856" h="270933" extrusionOk="0">
                    <a:moveTo>
                      <a:pt x="15928" y="0"/>
                    </a:moveTo>
                    <a:lnTo>
                      <a:pt x="15928" y="0"/>
                    </a:lnTo>
                    <a:cubicBezTo>
                      <a:pt x="20153" y="0"/>
                      <a:pt x="24204" y="1678"/>
                      <a:pt x="27191" y="4665"/>
                    </a:cubicBezTo>
                    <a:cubicBezTo>
                      <a:pt x="30178" y="7652"/>
                      <a:pt x="31856" y="11704"/>
                      <a:pt x="31856" y="15928"/>
                    </a:cubicBezTo>
                    <a:lnTo>
                      <a:pt x="31856" y="255005"/>
                    </a:lnTo>
                    <a:cubicBezTo>
                      <a:pt x="31856" y="259230"/>
                      <a:pt x="30178" y="263281"/>
                      <a:pt x="27191" y="266268"/>
                    </a:cubicBezTo>
                    <a:cubicBezTo>
                      <a:pt x="24204" y="269255"/>
                      <a:pt x="20153" y="270933"/>
                      <a:pt x="15928" y="270933"/>
                    </a:cubicBezTo>
                    <a:lnTo>
                      <a:pt x="15928" y="270933"/>
                    </a:lnTo>
                    <a:cubicBezTo>
                      <a:pt x="7131" y="270933"/>
                      <a:pt x="0" y="263802"/>
                      <a:pt x="0" y="255005"/>
                    </a:cubicBezTo>
                    <a:lnTo>
                      <a:pt x="0" y="15928"/>
                    </a:lnTo>
                    <a:cubicBezTo>
                      <a:pt x="0" y="7131"/>
                      <a:pt x="7131" y="0"/>
                      <a:pt x="15928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" name="Google Shape;395;p10"/>
              <p:cNvSpPr txBox="1"/>
              <p:nvPr/>
            </p:nvSpPr>
            <p:spPr>
              <a:xfrm>
                <a:off x="0" y="-47625"/>
                <a:ext cx="31800" cy="31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96" name="Google Shape;396;p10"/>
            <p:cNvGrpSpPr/>
            <p:nvPr/>
          </p:nvGrpSpPr>
          <p:grpSpPr>
            <a:xfrm rot="5400000">
              <a:off x="675978" y="305678"/>
              <a:ext cx="72520" cy="699550"/>
              <a:chOff x="0" y="-47625"/>
              <a:chExt cx="33028" cy="318600"/>
            </a:xfrm>
          </p:grpSpPr>
          <p:sp>
            <p:nvSpPr>
              <p:cNvPr id="397" name="Google Shape;397;p10"/>
              <p:cNvSpPr/>
              <p:nvPr/>
            </p:nvSpPr>
            <p:spPr>
              <a:xfrm>
                <a:off x="0" y="0"/>
                <a:ext cx="33028" cy="270933"/>
              </a:xfrm>
              <a:custGeom>
                <a:avLst/>
                <a:gdLst/>
                <a:ahLst/>
                <a:cxnLst/>
                <a:rect l="l" t="t" r="r" b="b"/>
                <a:pathLst>
                  <a:path w="33028" h="270933" extrusionOk="0">
                    <a:moveTo>
                      <a:pt x="16514" y="0"/>
                    </a:moveTo>
                    <a:lnTo>
                      <a:pt x="16514" y="0"/>
                    </a:lnTo>
                    <a:cubicBezTo>
                      <a:pt x="25635" y="0"/>
                      <a:pt x="33028" y="7394"/>
                      <a:pt x="33028" y="16514"/>
                    </a:cubicBezTo>
                    <a:lnTo>
                      <a:pt x="33028" y="254419"/>
                    </a:lnTo>
                    <a:cubicBezTo>
                      <a:pt x="33028" y="258799"/>
                      <a:pt x="31288" y="262999"/>
                      <a:pt x="28191" y="266096"/>
                    </a:cubicBezTo>
                    <a:cubicBezTo>
                      <a:pt x="25094" y="269193"/>
                      <a:pt x="20894" y="270933"/>
                      <a:pt x="16514" y="270933"/>
                    </a:cubicBezTo>
                    <a:lnTo>
                      <a:pt x="16514" y="270933"/>
                    </a:lnTo>
                    <a:cubicBezTo>
                      <a:pt x="7394" y="270933"/>
                      <a:pt x="0" y="263540"/>
                      <a:pt x="0" y="254419"/>
                    </a:cubicBezTo>
                    <a:lnTo>
                      <a:pt x="0" y="16514"/>
                    </a:lnTo>
                    <a:cubicBezTo>
                      <a:pt x="0" y="12134"/>
                      <a:pt x="1740" y="7934"/>
                      <a:pt x="4837" y="4837"/>
                    </a:cubicBezTo>
                    <a:cubicBezTo>
                      <a:pt x="7934" y="1740"/>
                      <a:pt x="12134" y="0"/>
                      <a:pt x="16514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" name="Google Shape;398;p10"/>
              <p:cNvSpPr txBox="1"/>
              <p:nvPr/>
            </p:nvSpPr>
            <p:spPr>
              <a:xfrm>
                <a:off x="0" y="-47625"/>
                <a:ext cx="33000" cy="31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399" name="Google Shape;399;p10"/>
          <p:cNvGrpSpPr/>
          <p:nvPr/>
        </p:nvGrpSpPr>
        <p:grpSpPr>
          <a:xfrm rot="10800000">
            <a:off x="8547898" y="480862"/>
            <a:ext cx="5851052" cy="1310243"/>
            <a:chOff x="2" y="-564"/>
            <a:chExt cx="7801403" cy="1746991"/>
          </a:xfrm>
        </p:grpSpPr>
        <p:grpSp>
          <p:nvGrpSpPr>
            <p:cNvPr id="400" name="Google Shape;400;p10"/>
            <p:cNvGrpSpPr/>
            <p:nvPr/>
          </p:nvGrpSpPr>
          <p:grpSpPr>
            <a:xfrm rot="10800000">
              <a:off x="5628043" y="1225496"/>
              <a:ext cx="2173362" cy="520931"/>
              <a:chOff x="0" y="-47625"/>
              <a:chExt cx="429306" cy="102900"/>
            </a:xfrm>
          </p:grpSpPr>
          <p:sp>
            <p:nvSpPr>
              <p:cNvPr id="401" name="Google Shape;401;p10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" name="Google Shape;402;p10"/>
              <p:cNvSpPr txBox="1"/>
              <p:nvPr/>
            </p:nvSpPr>
            <p:spPr>
              <a:xfrm>
                <a:off x="0" y="-47625"/>
                <a:ext cx="4293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03" name="Google Shape;403;p10"/>
            <p:cNvGrpSpPr/>
            <p:nvPr/>
          </p:nvGrpSpPr>
          <p:grpSpPr>
            <a:xfrm rot="10800000">
              <a:off x="3056329" y="1225496"/>
              <a:ext cx="2173362" cy="520931"/>
              <a:chOff x="0" y="-47625"/>
              <a:chExt cx="429306" cy="102900"/>
            </a:xfrm>
          </p:grpSpPr>
          <p:sp>
            <p:nvSpPr>
              <p:cNvPr id="404" name="Google Shape;404;p10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" name="Google Shape;405;p10"/>
              <p:cNvSpPr txBox="1"/>
              <p:nvPr/>
            </p:nvSpPr>
            <p:spPr>
              <a:xfrm>
                <a:off x="0" y="-47625"/>
                <a:ext cx="4293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06" name="Google Shape;406;p10"/>
            <p:cNvGrpSpPr/>
            <p:nvPr/>
          </p:nvGrpSpPr>
          <p:grpSpPr>
            <a:xfrm rot="10800000">
              <a:off x="4282710" y="409333"/>
              <a:ext cx="2173362" cy="520931"/>
              <a:chOff x="0" y="-47625"/>
              <a:chExt cx="429306" cy="102900"/>
            </a:xfrm>
          </p:grpSpPr>
          <p:sp>
            <p:nvSpPr>
              <p:cNvPr id="407" name="Google Shape;407;p10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" name="Google Shape;408;p10"/>
              <p:cNvSpPr txBox="1"/>
              <p:nvPr/>
            </p:nvSpPr>
            <p:spPr>
              <a:xfrm>
                <a:off x="0" y="-47625"/>
                <a:ext cx="4293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09" name="Google Shape;409;p10"/>
            <p:cNvGrpSpPr/>
            <p:nvPr/>
          </p:nvGrpSpPr>
          <p:grpSpPr>
            <a:xfrm rot="10800000">
              <a:off x="1969648" y="420756"/>
              <a:ext cx="2173362" cy="520931"/>
              <a:chOff x="0" y="-47625"/>
              <a:chExt cx="429306" cy="102900"/>
            </a:xfrm>
          </p:grpSpPr>
          <p:sp>
            <p:nvSpPr>
              <p:cNvPr id="410" name="Google Shape;410;p10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" name="Google Shape;411;p10"/>
              <p:cNvSpPr txBox="1"/>
              <p:nvPr/>
            </p:nvSpPr>
            <p:spPr>
              <a:xfrm>
                <a:off x="0" y="-47625"/>
                <a:ext cx="4293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12" name="Google Shape;412;p10"/>
            <p:cNvGrpSpPr/>
            <p:nvPr/>
          </p:nvGrpSpPr>
          <p:grpSpPr>
            <a:xfrm rot="10800000">
              <a:off x="1295727" y="1225496"/>
              <a:ext cx="1191034" cy="520931"/>
              <a:chOff x="0" y="-47625"/>
              <a:chExt cx="235266" cy="102900"/>
            </a:xfrm>
          </p:grpSpPr>
          <p:sp>
            <p:nvSpPr>
              <p:cNvPr id="413" name="Google Shape;413;p10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" name="Google Shape;414;p10"/>
              <p:cNvSpPr txBox="1"/>
              <p:nvPr/>
            </p:nvSpPr>
            <p:spPr>
              <a:xfrm>
                <a:off x="0" y="-47625"/>
                <a:ext cx="2352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15" name="Google Shape;415;p10"/>
            <p:cNvGrpSpPr/>
            <p:nvPr/>
          </p:nvGrpSpPr>
          <p:grpSpPr>
            <a:xfrm rot="10800000">
              <a:off x="2" y="420756"/>
              <a:ext cx="1191034" cy="520931"/>
              <a:chOff x="0" y="-47625"/>
              <a:chExt cx="235266" cy="102900"/>
            </a:xfrm>
          </p:grpSpPr>
          <p:sp>
            <p:nvSpPr>
              <p:cNvPr id="416" name="Google Shape;416;p10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10"/>
              <p:cNvSpPr txBox="1"/>
              <p:nvPr/>
            </p:nvSpPr>
            <p:spPr>
              <a:xfrm>
                <a:off x="0" y="-47625"/>
                <a:ext cx="2352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18" name="Google Shape;418;p10"/>
            <p:cNvGrpSpPr/>
            <p:nvPr/>
          </p:nvGrpSpPr>
          <p:grpSpPr>
            <a:xfrm rot="10800000">
              <a:off x="6598555" y="420693"/>
              <a:ext cx="1202850" cy="498150"/>
              <a:chOff x="0" y="-47625"/>
              <a:chExt cx="237600" cy="98400"/>
            </a:xfrm>
          </p:grpSpPr>
          <p:sp>
            <p:nvSpPr>
              <p:cNvPr id="419" name="Google Shape;419;p10"/>
              <p:cNvSpPr/>
              <p:nvPr/>
            </p:nvSpPr>
            <p:spPr>
              <a:xfrm>
                <a:off x="0" y="0"/>
                <a:ext cx="237523" cy="50651"/>
              </a:xfrm>
              <a:custGeom>
                <a:avLst/>
                <a:gdLst/>
                <a:ahLst/>
                <a:cxnLst/>
                <a:rect l="l" t="t" r="r" b="b"/>
                <a:pathLst>
                  <a:path w="237523" h="50651" extrusionOk="0">
                    <a:moveTo>
                      <a:pt x="25326" y="0"/>
                    </a:moveTo>
                    <a:lnTo>
                      <a:pt x="212197" y="0"/>
                    </a:lnTo>
                    <a:cubicBezTo>
                      <a:pt x="226184" y="0"/>
                      <a:pt x="237523" y="11339"/>
                      <a:pt x="237523" y="25326"/>
                    </a:cubicBezTo>
                    <a:lnTo>
                      <a:pt x="237523" y="25326"/>
                    </a:lnTo>
                    <a:cubicBezTo>
                      <a:pt x="237523" y="39312"/>
                      <a:pt x="226184" y="50651"/>
                      <a:pt x="212197" y="50651"/>
                    </a:cubicBezTo>
                    <a:lnTo>
                      <a:pt x="25326" y="50651"/>
                    </a:lnTo>
                    <a:cubicBezTo>
                      <a:pt x="11339" y="50651"/>
                      <a:pt x="0" y="39312"/>
                      <a:pt x="0" y="25326"/>
                    </a:cubicBezTo>
                    <a:lnTo>
                      <a:pt x="0" y="25326"/>
                    </a:lnTo>
                    <a:cubicBezTo>
                      <a:pt x="0" y="11339"/>
                      <a:pt x="11339" y="0"/>
                      <a:pt x="25326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" name="Google Shape;420;p10"/>
              <p:cNvSpPr txBox="1"/>
              <p:nvPr/>
            </p:nvSpPr>
            <p:spPr>
              <a:xfrm>
                <a:off x="0" y="-47625"/>
                <a:ext cx="237600" cy="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21" name="Google Shape;421;p10"/>
            <p:cNvGrpSpPr/>
            <p:nvPr/>
          </p:nvGrpSpPr>
          <p:grpSpPr>
            <a:xfrm rot="10800000">
              <a:off x="3423956" y="819231"/>
              <a:ext cx="4377448" cy="520931"/>
              <a:chOff x="0" y="-47625"/>
              <a:chExt cx="864681" cy="102900"/>
            </a:xfrm>
          </p:grpSpPr>
          <p:sp>
            <p:nvSpPr>
              <p:cNvPr id="422" name="Google Shape;422;p10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" name="Google Shape;423;p10"/>
              <p:cNvSpPr txBox="1"/>
              <p:nvPr/>
            </p:nvSpPr>
            <p:spPr>
              <a:xfrm>
                <a:off x="0" y="-47625"/>
                <a:ext cx="8646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24" name="Google Shape;424;p10"/>
            <p:cNvGrpSpPr/>
            <p:nvPr/>
          </p:nvGrpSpPr>
          <p:grpSpPr>
            <a:xfrm rot="10800000">
              <a:off x="3423956" y="-564"/>
              <a:ext cx="4377448" cy="520931"/>
              <a:chOff x="0" y="-47625"/>
              <a:chExt cx="864681" cy="102900"/>
            </a:xfrm>
          </p:grpSpPr>
          <p:sp>
            <p:nvSpPr>
              <p:cNvPr id="425" name="Google Shape;425;p10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3D0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" name="Google Shape;426;p10"/>
              <p:cNvSpPr txBox="1"/>
              <p:nvPr/>
            </p:nvSpPr>
            <p:spPr>
              <a:xfrm>
                <a:off x="0" y="-47625"/>
                <a:ext cx="8646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27" name="Google Shape;427;p10"/>
          <p:cNvGrpSpPr/>
          <p:nvPr/>
        </p:nvGrpSpPr>
        <p:grpSpPr>
          <a:xfrm rot="10800000">
            <a:off x="12023215" y="8251029"/>
            <a:ext cx="5851052" cy="1310243"/>
            <a:chOff x="2" y="-564"/>
            <a:chExt cx="7801403" cy="1746991"/>
          </a:xfrm>
        </p:grpSpPr>
        <p:grpSp>
          <p:nvGrpSpPr>
            <p:cNvPr id="428" name="Google Shape;428;p10"/>
            <p:cNvGrpSpPr/>
            <p:nvPr/>
          </p:nvGrpSpPr>
          <p:grpSpPr>
            <a:xfrm rot="10800000">
              <a:off x="5628043" y="1225496"/>
              <a:ext cx="2173362" cy="520931"/>
              <a:chOff x="0" y="-47625"/>
              <a:chExt cx="429306" cy="102900"/>
            </a:xfrm>
          </p:grpSpPr>
          <p:sp>
            <p:nvSpPr>
              <p:cNvPr id="429" name="Google Shape;429;p10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" name="Google Shape;430;p10"/>
              <p:cNvSpPr txBox="1"/>
              <p:nvPr/>
            </p:nvSpPr>
            <p:spPr>
              <a:xfrm>
                <a:off x="0" y="-47625"/>
                <a:ext cx="4293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31" name="Google Shape;431;p10"/>
            <p:cNvGrpSpPr/>
            <p:nvPr/>
          </p:nvGrpSpPr>
          <p:grpSpPr>
            <a:xfrm rot="10800000">
              <a:off x="3056329" y="1225496"/>
              <a:ext cx="2173362" cy="520931"/>
              <a:chOff x="0" y="-47625"/>
              <a:chExt cx="429306" cy="102900"/>
            </a:xfrm>
          </p:grpSpPr>
          <p:sp>
            <p:nvSpPr>
              <p:cNvPr id="432" name="Google Shape;432;p10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10"/>
              <p:cNvSpPr txBox="1"/>
              <p:nvPr/>
            </p:nvSpPr>
            <p:spPr>
              <a:xfrm>
                <a:off x="0" y="-47625"/>
                <a:ext cx="4293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34" name="Google Shape;434;p10"/>
            <p:cNvGrpSpPr/>
            <p:nvPr/>
          </p:nvGrpSpPr>
          <p:grpSpPr>
            <a:xfrm rot="10800000">
              <a:off x="4282710" y="409333"/>
              <a:ext cx="2173362" cy="520931"/>
              <a:chOff x="0" y="-47625"/>
              <a:chExt cx="429306" cy="102900"/>
            </a:xfrm>
          </p:grpSpPr>
          <p:sp>
            <p:nvSpPr>
              <p:cNvPr id="435" name="Google Shape;435;p10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436;p10"/>
              <p:cNvSpPr txBox="1"/>
              <p:nvPr/>
            </p:nvSpPr>
            <p:spPr>
              <a:xfrm>
                <a:off x="0" y="-47625"/>
                <a:ext cx="4293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37" name="Google Shape;437;p10"/>
            <p:cNvGrpSpPr/>
            <p:nvPr/>
          </p:nvGrpSpPr>
          <p:grpSpPr>
            <a:xfrm rot="10800000">
              <a:off x="1969648" y="420756"/>
              <a:ext cx="2173362" cy="520931"/>
              <a:chOff x="0" y="-47625"/>
              <a:chExt cx="429306" cy="102900"/>
            </a:xfrm>
          </p:grpSpPr>
          <p:sp>
            <p:nvSpPr>
              <p:cNvPr id="438" name="Google Shape;438;p10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439;p10"/>
              <p:cNvSpPr txBox="1"/>
              <p:nvPr/>
            </p:nvSpPr>
            <p:spPr>
              <a:xfrm>
                <a:off x="0" y="-47625"/>
                <a:ext cx="4293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40" name="Google Shape;440;p10"/>
            <p:cNvGrpSpPr/>
            <p:nvPr/>
          </p:nvGrpSpPr>
          <p:grpSpPr>
            <a:xfrm rot="10800000">
              <a:off x="1295727" y="1225496"/>
              <a:ext cx="1191034" cy="520931"/>
              <a:chOff x="0" y="-47625"/>
              <a:chExt cx="235266" cy="102900"/>
            </a:xfrm>
          </p:grpSpPr>
          <p:sp>
            <p:nvSpPr>
              <p:cNvPr id="441" name="Google Shape;441;p10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" name="Google Shape;442;p10"/>
              <p:cNvSpPr txBox="1"/>
              <p:nvPr/>
            </p:nvSpPr>
            <p:spPr>
              <a:xfrm>
                <a:off x="0" y="-47625"/>
                <a:ext cx="2352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43" name="Google Shape;443;p10"/>
            <p:cNvGrpSpPr/>
            <p:nvPr/>
          </p:nvGrpSpPr>
          <p:grpSpPr>
            <a:xfrm rot="10800000">
              <a:off x="2" y="420756"/>
              <a:ext cx="1191034" cy="520931"/>
              <a:chOff x="0" y="-47625"/>
              <a:chExt cx="235266" cy="102900"/>
            </a:xfrm>
          </p:grpSpPr>
          <p:sp>
            <p:nvSpPr>
              <p:cNvPr id="444" name="Google Shape;444;p10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" name="Google Shape;445;p10"/>
              <p:cNvSpPr txBox="1"/>
              <p:nvPr/>
            </p:nvSpPr>
            <p:spPr>
              <a:xfrm>
                <a:off x="0" y="-47625"/>
                <a:ext cx="2352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46" name="Google Shape;446;p10"/>
            <p:cNvGrpSpPr/>
            <p:nvPr/>
          </p:nvGrpSpPr>
          <p:grpSpPr>
            <a:xfrm rot="10800000">
              <a:off x="6598555" y="420693"/>
              <a:ext cx="1202850" cy="498150"/>
              <a:chOff x="0" y="-47625"/>
              <a:chExt cx="237600" cy="98400"/>
            </a:xfrm>
          </p:grpSpPr>
          <p:sp>
            <p:nvSpPr>
              <p:cNvPr id="447" name="Google Shape;447;p10"/>
              <p:cNvSpPr/>
              <p:nvPr/>
            </p:nvSpPr>
            <p:spPr>
              <a:xfrm>
                <a:off x="0" y="0"/>
                <a:ext cx="237523" cy="50651"/>
              </a:xfrm>
              <a:custGeom>
                <a:avLst/>
                <a:gdLst/>
                <a:ahLst/>
                <a:cxnLst/>
                <a:rect l="l" t="t" r="r" b="b"/>
                <a:pathLst>
                  <a:path w="237523" h="50651" extrusionOk="0">
                    <a:moveTo>
                      <a:pt x="25326" y="0"/>
                    </a:moveTo>
                    <a:lnTo>
                      <a:pt x="212197" y="0"/>
                    </a:lnTo>
                    <a:cubicBezTo>
                      <a:pt x="226184" y="0"/>
                      <a:pt x="237523" y="11339"/>
                      <a:pt x="237523" y="25326"/>
                    </a:cubicBezTo>
                    <a:lnTo>
                      <a:pt x="237523" y="25326"/>
                    </a:lnTo>
                    <a:cubicBezTo>
                      <a:pt x="237523" y="39312"/>
                      <a:pt x="226184" y="50651"/>
                      <a:pt x="212197" y="50651"/>
                    </a:cubicBezTo>
                    <a:lnTo>
                      <a:pt x="25326" y="50651"/>
                    </a:lnTo>
                    <a:cubicBezTo>
                      <a:pt x="11339" y="50651"/>
                      <a:pt x="0" y="39312"/>
                      <a:pt x="0" y="25326"/>
                    </a:cubicBezTo>
                    <a:lnTo>
                      <a:pt x="0" y="25326"/>
                    </a:lnTo>
                    <a:cubicBezTo>
                      <a:pt x="0" y="11339"/>
                      <a:pt x="11339" y="0"/>
                      <a:pt x="25326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" name="Google Shape;448;p10"/>
              <p:cNvSpPr txBox="1"/>
              <p:nvPr/>
            </p:nvSpPr>
            <p:spPr>
              <a:xfrm>
                <a:off x="0" y="-47625"/>
                <a:ext cx="237600" cy="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49" name="Google Shape;449;p10"/>
            <p:cNvGrpSpPr/>
            <p:nvPr/>
          </p:nvGrpSpPr>
          <p:grpSpPr>
            <a:xfrm rot="10800000">
              <a:off x="3423956" y="819231"/>
              <a:ext cx="4377448" cy="520931"/>
              <a:chOff x="0" y="-47625"/>
              <a:chExt cx="864681" cy="102900"/>
            </a:xfrm>
          </p:grpSpPr>
          <p:sp>
            <p:nvSpPr>
              <p:cNvPr id="450" name="Google Shape;450;p10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" name="Google Shape;451;p10"/>
              <p:cNvSpPr txBox="1"/>
              <p:nvPr/>
            </p:nvSpPr>
            <p:spPr>
              <a:xfrm>
                <a:off x="0" y="-47625"/>
                <a:ext cx="8646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52" name="Google Shape;452;p10"/>
            <p:cNvGrpSpPr/>
            <p:nvPr/>
          </p:nvGrpSpPr>
          <p:grpSpPr>
            <a:xfrm rot="10800000">
              <a:off x="3423956" y="-564"/>
              <a:ext cx="4377448" cy="520931"/>
              <a:chOff x="0" y="-47625"/>
              <a:chExt cx="864681" cy="102900"/>
            </a:xfrm>
          </p:grpSpPr>
          <p:sp>
            <p:nvSpPr>
              <p:cNvPr id="453" name="Google Shape;453;p10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3D0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" name="Google Shape;454;p10"/>
              <p:cNvSpPr txBox="1"/>
              <p:nvPr/>
            </p:nvSpPr>
            <p:spPr>
              <a:xfrm>
                <a:off x="0" y="-47625"/>
                <a:ext cx="8646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9150" y="1893900"/>
            <a:ext cx="16500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rtl="0">
              <a:spcBef>
                <a:spcPts val="0"/>
              </a:spcBef>
              <a:spcAft>
                <a:spcPts val="0"/>
              </a:spcAft>
              <a:buClr>
                <a:srgbClr val="393A3F"/>
              </a:buClr>
              <a:buSzPts val="12500"/>
              <a:buFont typeface="Anton"/>
              <a:buNone/>
              <a:defRPr sz="12500" i="0" u="none" strike="noStrike" cap="none">
                <a:solidFill>
                  <a:srgbClr val="393A3F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172100" y="5060950"/>
            <a:ext cx="6927300" cy="29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2385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nton"/>
              <a:buChar char="•"/>
              <a:defRPr sz="150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L="914400" marR="0" lvl="1" indent="-3238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nton"/>
              <a:buChar char="–"/>
              <a:defRPr sz="150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2pPr>
            <a:lvl3pPr marL="1371600" marR="0" lvl="2" indent="-3238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nton"/>
              <a:buChar char="•"/>
              <a:defRPr sz="150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3pPr>
            <a:lvl4pPr marL="1828800" marR="0" lvl="3" indent="-3238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nton"/>
              <a:buChar char="–"/>
              <a:defRPr sz="150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4pPr>
            <a:lvl5pPr marL="2286000" marR="0" lvl="4" indent="-3238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nton"/>
              <a:buChar char="»"/>
              <a:defRPr sz="150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5pPr>
            <a:lvl6pPr marL="2743200" marR="0" lvl="5" indent="-3238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nton"/>
              <a:buChar char="•"/>
              <a:defRPr sz="150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6pPr>
            <a:lvl7pPr marL="3200400" marR="0" lvl="6" indent="-3238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nton"/>
              <a:buChar char="•"/>
              <a:defRPr sz="150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7pPr>
            <a:lvl8pPr marL="3657600" marR="0" lvl="7" indent="-3238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nton"/>
              <a:buChar char="•"/>
              <a:defRPr sz="150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8pPr>
            <a:lvl9pPr marL="4114800" marR="0" lvl="8" indent="-3238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nton"/>
              <a:buChar char="•"/>
              <a:defRPr sz="150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8"/>
        </a:solidFill>
        <a:effectLst/>
      </p:bgPr>
    </p:bg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9" name="Google Shape;459;p11"/>
          <p:cNvGrpSpPr/>
          <p:nvPr/>
        </p:nvGrpSpPr>
        <p:grpSpPr>
          <a:xfrm>
            <a:off x="641008" y="7256645"/>
            <a:ext cx="6529522" cy="1437158"/>
            <a:chOff x="0" y="-47625"/>
            <a:chExt cx="1719710" cy="378511"/>
          </a:xfrm>
        </p:grpSpPr>
        <p:sp>
          <p:nvSpPr>
            <p:cNvPr id="460" name="Google Shape;460;p11"/>
            <p:cNvSpPr/>
            <p:nvPr/>
          </p:nvSpPr>
          <p:spPr>
            <a:xfrm>
              <a:off x="0" y="0"/>
              <a:ext cx="1719710" cy="330886"/>
            </a:xfrm>
            <a:custGeom>
              <a:avLst/>
              <a:gdLst/>
              <a:ahLst/>
              <a:cxnLst/>
              <a:rect l="l" t="t" r="r" b="b"/>
              <a:pathLst>
                <a:path w="1719710" h="330886" extrusionOk="0">
                  <a:moveTo>
                    <a:pt x="60470" y="0"/>
                  </a:moveTo>
                  <a:lnTo>
                    <a:pt x="1659240" y="0"/>
                  </a:lnTo>
                  <a:cubicBezTo>
                    <a:pt x="1675277" y="0"/>
                    <a:pt x="1690658" y="6371"/>
                    <a:pt x="1701998" y="17711"/>
                  </a:cubicBezTo>
                  <a:cubicBezTo>
                    <a:pt x="1713339" y="29051"/>
                    <a:pt x="1719710" y="44432"/>
                    <a:pt x="1719710" y="60470"/>
                  </a:cubicBezTo>
                  <a:lnTo>
                    <a:pt x="1719710" y="270416"/>
                  </a:lnTo>
                  <a:cubicBezTo>
                    <a:pt x="1719710" y="303813"/>
                    <a:pt x="1692636" y="330886"/>
                    <a:pt x="1659240" y="330886"/>
                  </a:cubicBezTo>
                  <a:lnTo>
                    <a:pt x="60470" y="330886"/>
                  </a:lnTo>
                  <a:cubicBezTo>
                    <a:pt x="27073" y="330886"/>
                    <a:pt x="0" y="303813"/>
                    <a:pt x="0" y="270416"/>
                  </a:cubicBezTo>
                  <a:lnTo>
                    <a:pt x="0" y="60470"/>
                  </a:lnTo>
                  <a:cubicBezTo>
                    <a:pt x="0" y="27073"/>
                    <a:pt x="27073" y="0"/>
                    <a:pt x="60470" y="0"/>
                  </a:cubicBezTo>
                  <a:close/>
                </a:path>
              </a:pathLst>
            </a:custGeom>
            <a:solidFill>
              <a:srgbClr val="393A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11"/>
            <p:cNvSpPr txBox="1"/>
            <p:nvPr/>
          </p:nvSpPr>
          <p:spPr>
            <a:xfrm>
              <a:off x="0" y="-47625"/>
              <a:ext cx="1719710" cy="3785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62" name="Google Shape;462;p11"/>
          <p:cNvGrpSpPr/>
          <p:nvPr/>
        </p:nvGrpSpPr>
        <p:grpSpPr>
          <a:xfrm>
            <a:off x="641008" y="7080577"/>
            <a:ext cx="6529522" cy="1437158"/>
            <a:chOff x="0" y="-47625"/>
            <a:chExt cx="1719710" cy="378511"/>
          </a:xfrm>
        </p:grpSpPr>
        <p:sp>
          <p:nvSpPr>
            <p:cNvPr id="463" name="Google Shape;463;p11"/>
            <p:cNvSpPr/>
            <p:nvPr/>
          </p:nvSpPr>
          <p:spPr>
            <a:xfrm>
              <a:off x="0" y="0"/>
              <a:ext cx="1719710" cy="330886"/>
            </a:xfrm>
            <a:custGeom>
              <a:avLst/>
              <a:gdLst/>
              <a:ahLst/>
              <a:cxnLst/>
              <a:rect l="l" t="t" r="r" b="b"/>
              <a:pathLst>
                <a:path w="1719710" h="330886" extrusionOk="0">
                  <a:moveTo>
                    <a:pt x="60470" y="0"/>
                  </a:moveTo>
                  <a:lnTo>
                    <a:pt x="1659240" y="0"/>
                  </a:lnTo>
                  <a:cubicBezTo>
                    <a:pt x="1675277" y="0"/>
                    <a:pt x="1690658" y="6371"/>
                    <a:pt x="1701998" y="17711"/>
                  </a:cubicBezTo>
                  <a:cubicBezTo>
                    <a:pt x="1713339" y="29051"/>
                    <a:pt x="1719710" y="44432"/>
                    <a:pt x="1719710" y="60470"/>
                  </a:cubicBezTo>
                  <a:lnTo>
                    <a:pt x="1719710" y="270416"/>
                  </a:lnTo>
                  <a:cubicBezTo>
                    <a:pt x="1719710" y="303813"/>
                    <a:pt x="1692636" y="330886"/>
                    <a:pt x="1659240" y="330886"/>
                  </a:cubicBezTo>
                  <a:lnTo>
                    <a:pt x="60470" y="330886"/>
                  </a:lnTo>
                  <a:cubicBezTo>
                    <a:pt x="27073" y="330886"/>
                    <a:pt x="0" y="303813"/>
                    <a:pt x="0" y="270416"/>
                  </a:cubicBezTo>
                  <a:lnTo>
                    <a:pt x="0" y="60470"/>
                  </a:lnTo>
                  <a:cubicBezTo>
                    <a:pt x="0" y="27073"/>
                    <a:pt x="27073" y="0"/>
                    <a:pt x="60470" y="0"/>
                  </a:cubicBezTo>
                  <a:close/>
                </a:path>
              </a:pathLst>
            </a:custGeom>
            <a:solidFill>
              <a:srgbClr val="F683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11"/>
            <p:cNvSpPr txBox="1"/>
            <p:nvPr/>
          </p:nvSpPr>
          <p:spPr>
            <a:xfrm>
              <a:off x="0" y="-47625"/>
              <a:ext cx="1719710" cy="3785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65" name="Google Shape;465;p11"/>
          <p:cNvGrpSpPr/>
          <p:nvPr/>
        </p:nvGrpSpPr>
        <p:grpSpPr>
          <a:xfrm>
            <a:off x="417483" y="242356"/>
            <a:ext cx="5851053" cy="1309820"/>
            <a:chOff x="0" y="-241100"/>
            <a:chExt cx="7801404" cy="1746426"/>
          </a:xfrm>
        </p:grpSpPr>
        <p:grpSp>
          <p:nvGrpSpPr>
            <p:cNvPr id="466" name="Google Shape;466;p11"/>
            <p:cNvGrpSpPr/>
            <p:nvPr/>
          </p:nvGrpSpPr>
          <p:grpSpPr>
            <a:xfrm>
              <a:off x="0" y="-241100"/>
              <a:ext cx="2173363" cy="520366"/>
              <a:chOff x="0" y="-47625"/>
              <a:chExt cx="429306" cy="102789"/>
            </a:xfrm>
          </p:grpSpPr>
          <p:sp>
            <p:nvSpPr>
              <p:cNvPr id="467" name="Google Shape;467;p11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" name="Google Shape;468;p11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69" name="Google Shape;469;p11"/>
            <p:cNvGrpSpPr/>
            <p:nvPr/>
          </p:nvGrpSpPr>
          <p:grpSpPr>
            <a:xfrm>
              <a:off x="2571714" y="-241100"/>
              <a:ext cx="2173363" cy="520366"/>
              <a:chOff x="0" y="-47625"/>
              <a:chExt cx="429306" cy="102789"/>
            </a:xfrm>
          </p:grpSpPr>
          <p:sp>
            <p:nvSpPr>
              <p:cNvPr id="470" name="Google Shape;470;p11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" name="Google Shape;471;p11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72" name="Google Shape;472;p11"/>
            <p:cNvGrpSpPr/>
            <p:nvPr/>
          </p:nvGrpSpPr>
          <p:grpSpPr>
            <a:xfrm>
              <a:off x="1345333" y="575063"/>
              <a:ext cx="2173363" cy="520366"/>
              <a:chOff x="0" y="-47625"/>
              <a:chExt cx="429306" cy="102789"/>
            </a:xfrm>
          </p:grpSpPr>
          <p:sp>
            <p:nvSpPr>
              <p:cNvPr id="473" name="Google Shape;473;p11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" name="Google Shape;474;p11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75" name="Google Shape;475;p11"/>
            <p:cNvGrpSpPr/>
            <p:nvPr/>
          </p:nvGrpSpPr>
          <p:grpSpPr>
            <a:xfrm>
              <a:off x="3658396" y="563641"/>
              <a:ext cx="2173363" cy="520366"/>
              <a:chOff x="0" y="-47625"/>
              <a:chExt cx="429306" cy="102789"/>
            </a:xfrm>
          </p:grpSpPr>
          <p:sp>
            <p:nvSpPr>
              <p:cNvPr id="476" name="Google Shape;476;p11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" name="Google Shape;477;p11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78" name="Google Shape;478;p11"/>
            <p:cNvGrpSpPr/>
            <p:nvPr/>
          </p:nvGrpSpPr>
          <p:grpSpPr>
            <a:xfrm>
              <a:off x="5314643" y="-241100"/>
              <a:ext cx="1191036" cy="520366"/>
              <a:chOff x="0" y="-47625"/>
              <a:chExt cx="235266" cy="102789"/>
            </a:xfrm>
          </p:grpSpPr>
          <p:sp>
            <p:nvSpPr>
              <p:cNvPr id="479" name="Google Shape;479;p11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" name="Google Shape;480;p11"/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81" name="Google Shape;481;p11"/>
            <p:cNvGrpSpPr/>
            <p:nvPr/>
          </p:nvGrpSpPr>
          <p:grpSpPr>
            <a:xfrm>
              <a:off x="6610368" y="563641"/>
              <a:ext cx="1191036" cy="520366"/>
              <a:chOff x="0" y="-47625"/>
              <a:chExt cx="235266" cy="102789"/>
            </a:xfrm>
          </p:grpSpPr>
          <p:sp>
            <p:nvSpPr>
              <p:cNvPr id="482" name="Google Shape;482;p11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" name="Google Shape;483;p11"/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84" name="Google Shape;484;p11"/>
            <p:cNvGrpSpPr/>
            <p:nvPr/>
          </p:nvGrpSpPr>
          <p:grpSpPr>
            <a:xfrm>
              <a:off x="0" y="586483"/>
              <a:ext cx="1202459" cy="497523"/>
              <a:chOff x="0" y="-47625"/>
              <a:chExt cx="237523" cy="98276"/>
            </a:xfrm>
          </p:grpSpPr>
          <p:sp>
            <p:nvSpPr>
              <p:cNvPr id="485" name="Google Shape;485;p11"/>
              <p:cNvSpPr/>
              <p:nvPr/>
            </p:nvSpPr>
            <p:spPr>
              <a:xfrm>
                <a:off x="0" y="0"/>
                <a:ext cx="237523" cy="50651"/>
              </a:xfrm>
              <a:custGeom>
                <a:avLst/>
                <a:gdLst/>
                <a:ahLst/>
                <a:cxnLst/>
                <a:rect l="l" t="t" r="r" b="b"/>
                <a:pathLst>
                  <a:path w="237523" h="50651" extrusionOk="0">
                    <a:moveTo>
                      <a:pt x="25326" y="0"/>
                    </a:moveTo>
                    <a:lnTo>
                      <a:pt x="212197" y="0"/>
                    </a:lnTo>
                    <a:cubicBezTo>
                      <a:pt x="226184" y="0"/>
                      <a:pt x="237523" y="11339"/>
                      <a:pt x="237523" y="25326"/>
                    </a:cubicBezTo>
                    <a:lnTo>
                      <a:pt x="237523" y="25326"/>
                    </a:lnTo>
                    <a:cubicBezTo>
                      <a:pt x="237523" y="39312"/>
                      <a:pt x="226184" y="50651"/>
                      <a:pt x="212197" y="50651"/>
                    </a:cubicBezTo>
                    <a:lnTo>
                      <a:pt x="25326" y="50651"/>
                    </a:lnTo>
                    <a:cubicBezTo>
                      <a:pt x="11339" y="50651"/>
                      <a:pt x="0" y="39312"/>
                      <a:pt x="0" y="25326"/>
                    </a:cubicBezTo>
                    <a:lnTo>
                      <a:pt x="0" y="25326"/>
                    </a:lnTo>
                    <a:cubicBezTo>
                      <a:pt x="0" y="11339"/>
                      <a:pt x="11339" y="0"/>
                      <a:pt x="25326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" name="Google Shape;486;p11"/>
              <p:cNvSpPr txBox="1"/>
              <p:nvPr/>
            </p:nvSpPr>
            <p:spPr>
              <a:xfrm>
                <a:off x="0" y="-47625"/>
                <a:ext cx="237523" cy="982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87" name="Google Shape;487;p11"/>
            <p:cNvGrpSpPr/>
            <p:nvPr/>
          </p:nvGrpSpPr>
          <p:grpSpPr>
            <a:xfrm>
              <a:off x="0" y="165166"/>
              <a:ext cx="4377449" cy="520366"/>
              <a:chOff x="0" y="-47625"/>
              <a:chExt cx="864681" cy="102789"/>
            </a:xfrm>
          </p:grpSpPr>
          <p:sp>
            <p:nvSpPr>
              <p:cNvPr id="488" name="Google Shape;488;p11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" name="Google Shape;489;p11"/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90" name="Google Shape;490;p11"/>
            <p:cNvGrpSpPr/>
            <p:nvPr/>
          </p:nvGrpSpPr>
          <p:grpSpPr>
            <a:xfrm>
              <a:off x="0" y="984960"/>
              <a:ext cx="4377449" cy="520366"/>
              <a:chOff x="0" y="-47625"/>
              <a:chExt cx="864681" cy="102789"/>
            </a:xfrm>
          </p:grpSpPr>
          <p:sp>
            <p:nvSpPr>
              <p:cNvPr id="491" name="Google Shape;491;p11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" name="Google Shape;492;p11"/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93" name="Google Shape;493;p11"/>
          <p:cNvGrpSpPr/>
          <p:nvPr/>
        </p:nvGrpSpPr>
        <p:grpSpPr>
          <a:xfrm>
            <a:off x="11999777" y="8693803"/>
            <a:ext cx="5851054" cy="1309820"/>
            <a:chOff x="0" y="0"/>
            <a:chExt cx="7801405" cy="1746426"/>
          </a:xfrm>
        </p:grpSpPr>
        <p:grpSp>
          <p:nvGrpSpPr>
            <p:cNvPr id="494" name="Google Shape;494;p11"/>
            <p:cNvGrpSpPr/>
            <p:nvPr/>
          </p:nvGrpSpPr>
          <p:grpSpPr>
            <a:xfrm rot="10800000">
              <a:off x="5628042" y="1226060"/>
              <a:ext cx="2173363" cy="520366"/>
              <a:chOff x="0" y="-47625"/>
              <a:chExt cx="429306" cy="102789"/>
            </a:xfrm>
          </p:grpSpPr>
          <p:sp>
            <p:nvSpPr>
              <p:cNvPr id="495" name="Google Shape;495;p11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" name="Google Shape;496;p11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97" name="Google Shape;497;p11"/>
            <p:cNvGrpSpPr/>
            <p:nvPr/>
          </p:nvGrpSpPr>
          <p:grpSpPr>
            <a:xfrm rot="10800000">
              <a:off x="3056328" y="1226060"/>
              <a:ext cx="2173363" cy="520366"/>
              <a:chOff x="0" y="-47625"/>
              <a:chExt cx="429306" cy="102789"/>
            </a:xfrm>
          </p:grpSpPr>
          <p:sp>
            <p:nvSpPr>
              <p:cNvPr id="498" name="Google Shape;498;p11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" name="Google Shape;499;p11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0" name="Google Shape;500;p11"/>
            <p:cNvGrpSpPr/>
            <p:nvPr/>
          </p:nvGrpSpPr>
          <p:grpSpPr>
            <a:xfrm rot="10800000">
              <a:off x="4282709" y="409897"/>
              <a:ext cx="2173363" cy="520366"/>
              <a:chOff x="0" y="-47625"/>
              <a:chExt cx="429306" cy="102789"/>
            </a:xfrm>
          </p:grpSpPr>
          <p:sp>
            <p:nvSpPr>
              <p:cNvPr id="501" name="Google Shape;501;p11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" name="Google Shape;502;p11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3" name="Google Shape;503;p11"/>
            <p:cNvGrpSpPr/>
            <p:nvPr/>
          </p:nvGrpSpPr>
          <p:grpSpPr>
            <a:xfrm rot="10800000">
              <a:off x="1969647" y="421320"/>
              <a:ext cx="2173363" cy="520366"/>
              <a:chOff x="0" y="-47625"/>
              <a:chExt cx="429306" cy="102789"/>
            </a:xfrm>
          </p:grpSpPr>
          <p:sp>
            <p:nvSpPr>
              <p:cNvPr id="504" name="Google Shape;504;p11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" name="Google Shape;505;p11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6" name="Google Shape;506;p11"/>
            <p:cNvGrpSpPr/>
            <p:nvPr/>
          </p:nvGrpSpPr>
          <p:grpSpPr>
            <a:xfrm rot="10800000">
              <a:off x="1295725" y="1226060"/>
              <a:ext cx="1191036" cy="520366"/>
              <a:chOff x="0" y="-47625"/>
              <a:chExt cx="235266" cy="102789"/>
            </a:xfrm>
          </p:grpSpPr>
          <p:sp>
            <p:nvSpPr>
              <p:cNvPr id="507" name="Google Shape;507;p11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" name="Google Shape;508;p11"/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9" name="Google Shape;509;p11"/>
            <p:cNvGrpSpPr/>
            <p:nvPr/>
          </p:nvGrpSpPr>
          <p:grpSpPr>
            <a:xfrm rot="10800000">
              <a:off x="0" y="421320"/>
              <a:ext cx="1191036" cy="520366"/>
              <a:chOff x="0" y="-47625"/>
              <a:chExt cx="235266" cy="102789"/>
            </a:xfrm>
          </p:grpSpPr>
          <p:sp>
            <p:nvSpPr>
              <p:cNvPr id="510" name="Google Shape;510;p11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" name="Google Shape;511;p11"/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12" name="Google Shape;512;p11"/>
            <p:cNvGrpSpPr/>
            <p:nvPr/>
          </p:nvGrpSpPr>
          <p:grpSpPr>
            <a:xfrm rot="10800000">
              <a:off x="6598946" y="421320"/>
              <a:ext cx="1202459" cy="497523"/>
              <a:chOff x="0" y="-47625"/>
              <a:chExt cx="237523" cy="98276"/>
            </a:xfrm>
          </p:grpSpPr>
          <p:sp>
            <p:nvSpPr>
              <p:cNvPr id="513" name="Google Shape;513;p11"/>
              <p:cNvSpPr/>
              <p:nvPr/>
            </p:nvSpPr>
            <p:spPr>
              <a:xfrm>
                <a:off x="0" y="0"/>
                <a:ext cx="237523" cy="50651"/>
              </a:xfrm>
              <a:custGeom>
                <a:avLst/>
                <a:gdLst/>
                <a:ahLst/>
                <a:cxnLst/>
                <a:rect l="l" t="t" r="r" b="b"/>
                <a:pathLst>
                  <a:path w="237523" h="50651" extrusionOk="0">
                    <a:moveTo>
                      <a:pt x="25326" y="0"/>
                    </a:moveTo>
                    <a:lnTo>
                      <a:pt x="212197" y="0"/>
                    </a:lnTo>
                    <a:cubicBezTo>
                      <a:pt x="226184" y="0"/>
                      <a:pt x="237523" y="11339"/>
                      <a:pt x="237523" y="25326"/>
                    </a:cubicBezTo>
                    <a:lnTo>
                      <a:pt x="237523" y="25326"/>
                    </a:lnTo>
                    <a:cubicBezTo>
                      <a:pt x="237523" y="39312"/>
                      <a:pt x="226184" y="50651"/>
                      <a:pt x="212197" y="50651"/>
                    </a:cubicBezTo>
                    <a:lnTo>
                      <a:pt x="25326" y="50651"/>
                    </a:lnTo>
                    <a:cubicBezTo>
                      <a:pt x="11339" y="50651"/>
                      <a:pt x="0" y="39312"/>
                      <a:pt x="0" y="25326"/>
                    </a:cubicBezTo>
                    <a:lnTo>
                      <a:pt x="0" y="25326"/>
                    </a:lnTo>
                    <a:cubicBezTo>
                      <a:pt x="0" y="11339"/>
                      <a:pt x="11339" y="0"/>
                      <a:pt x="25326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" name="Google Shape;514;p11"/>
              <p:cNvSpPr txBox="1"/>
              <p:nvPr/>
            </p:nvSpPr>
            <p:spPr>
              <a:xfrm>
                <a:off x="0" y="-47625"/>
                <a:ext cx="237523" cy="982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15" name="Google Shape;515;p11"/>
            <p:cNvGrpSpPr/>
            <p:nvPr/>
          </p:nvGrpSpPr>
          <p:grpSpPr>
            <a:xfrm rot="10800000">
              <a:off x="3423955" y="819795"/>
              <a:ext cx="4377449" cy="520366"/>
              <a:chOff x="0" y="-47625"/>
              <a:chExt cx="864681" cy="102789"/>
            </a:xfrm>
          </p:grpSpPr>
          <p:sp>
            <p:nvSpPr>
              <p:cNvPr id="516" name="Google Shape;516;p11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" name="Google Shape;517;p11"/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18" name="Google Shape;518;p11"/>
            <p:cNvGrpSpPr/>
            <p:nvPr/>
          </p:nvGrpSpPr>
          <p:grpSpPr>
            <a:xfrm rot="10800000">
              <a:off x="3423955" y="0"/>
              <a:ext cx="4377449" cy="520366"/>
              <a:chOff x="0" y="-47625"/>
              <a:chExt cx="864681" cy="102789"/>
            </a:xfrm>
          </p:grpSpPr>
          <p:sp>
            <p:nvSpPr>
              <p:cNvPr id="519" name="Google Shape;519;p11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3D0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" name="Google Shape;520;p11"/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21" name="Google Shape;521;p11"/>
          <p:cNvSpPr/>
          <p:nvPr/>
        </p:nvSpPr>
        <p:spPr>
          <a:xfrm>
            <a:off x="8901991" y="5927943"/>
            <a:ext cx="836443" cy="1333460"/>
          </a:xfrm>
          <a:custGeom>
            <a:avLst/>
            <a:gdLst/>
            <a:ahLst/>
            <a:cxnLst/>
            <a:rect l="l" t="t" r="r" b="b"/>
            <a:pathLst>
              <a:path w="836443" h="1333460" extrusionOk="0">
                <a:moveTo>
                  <a:pt x="0" y="0"/>
                </a:moveTo>
                <a:lnTo>
                  <a:pt x="836443" y="0"/>
                </a:lnTo>
                <a:lnTo>
                  <a:pt x="836443" y="1333460"/>
                </a:lnTo>
                <a:lnTo>
                  <a:pt x="0" y="13334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522" name="Google Shape;522;p11"/>
          <p:cNvGrpSpPr/>
          <p:nvPr/>
        </p:nvGrpSpPr>
        <p:grpSpPr>
          <a:xfrm rot="2821008">
            <a:off x="16959926" y="165868"/>
            <a:ext cx="1057412" cy="1194325"/>
            <a:chOff x="-95788" y="-89271"/>
            <a:chExt cx="1409883" cy="1592433"/>
          </a:xfrm>
        </p:grpSpPr>
        <p:grpSp>
          <p:nvGrpSpPr>
            <p:cNvPr id="523" name="Google Shape;523;p11"/>
            <p:cNvGrpSpPr/>
            <p:nvPr/>
          </p:nvGrpSpPr>
          <p:grpSpPr>
            <a:xfrm rot="-2821008">
              <a:off x="134749" y="283003"/>
              <a:ext cx="943438" cy="1040647"/>
              <a:chOff x="0" y="-47625"/>
              <a:chExt cx="343153" cy="378511"/>
            </a:xfrm>
          </p:grpSpPr>
          <p:sp>
            <p:nvSpPr>
              <p:cNvPr id="524" name="Google Shape;524;p11"/>
              <p:cNvSpPr/>
              <p:nvPr/>
            </p:nvSpPr>
            <p:spPr>
              <a:xfrm>
                <a:off x="0" y="0"/>
                <a:ext cx="343153" cy="330886"/>
              </a:xfrm>
              <a:custGeom>
                <a:avLst/>
                <a:gdLst/>
                <a:ahLst/>
                <a:cxnLst/>
                <a:rect l="l" t="t" r="r" b="b"/>
                <a:pathLst>
                  <a:path w="343153" h="330886" extrusionOk="0">
                    <a:moveTo>
                      <a:pt x="165443" y="0"/>
                    </a:moveTo>
                    <a:lnTo>
                      <a:pt x="177710" y="0"/>
                    </a:lnTo>
                    <a:cubicBezTo>
                      <a:pt x="221589" y="0"/>
                      <a:pt x="263670" y="17431"/>
                      <a:pt x="294696" y="48457"/>
                    </a:cubicBezTo>
                    <a:cubicBezTo>
                      <a:pt x="325723" y="79484"/>
                      <a:pt x="343153" y="121565"/>
                      <a:pt x="343153" y="165443"/>
                    </a:cubicBezTo>
                    <a:lnTo>
                      <a:pt x="343153" y="165443"/>
                    </a:lnTo>
                    <a:cubicBezTo>
                      <a:pt x="343153" y="256814"/>
                      <a:pt x="269082" y="330886"/>
                      <a:pt x="177710" y="330886"/>
                    </a:cubicBezTo>
                    <a:lnTo>
                      <a:pt x="165443" y="330886"/>
                    </a:lnTo>
                    <a:cubicBezTo>
                      <a:pt x="74071" y="330886"/>
                      <a:pt x="0" y="256814"/>
                      <a:pt x="0" y="165443"/>
                    </a:cubicBezTo>
                    <a:lnTo>
                      <a:pt x="0" y="165443"/>
                    </a:lnTo>
                    <a:cubicBezTo>
                      <a:pt x="0" y="74071"/>
                      <a:pt x="74071" y="0"/>
                      <a:pt x="165443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" name="Google Shape;525;p11"/>
              <p:cNvSpPr txBox="1"/>
              <p:nvPr/>
            </p:nvSpPr>
            <p:spPr>
              <a:xfrm>
                <a:off x="0" y="-47625"/>
                <a:ext cx="343153" cy="3785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17125" tIns="117125" rIns="117125" bIns="1171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26" name="Google Shape;526;p11"/>
            <p:cNvGrpSpPr/>
            <p:nvPr/>
          </p:nvGrpSpPr>
          <p:grpSpPr>
            <a:xfrm rot="-2821008">
              <a:off x="140122" y="90242"/>
              <a:ext cx="943438" cy="1040647"/>
              <a:chOff x="0" y="-47625"/>
              <a:chExt cx="343153" cy="378511"/>
            </a:xfrm>
          </p:grpSpPr>
          <p:sp>
            <p:nvSpPr>
              <p:cNvPr id="527" name="Google Shape;527;p11"/>
              <p:cNvSpPr/>
              <p:nvPr/>
            </p:nvSpPr>
            <p:spPr>
              <a:xfrm>
                <a:off x="0" y="0"/>
                <a:ext cx="343153" cy="330886"/>
              </a:xfrm>
              <a:custGeom>
                <a:avLst/>
                <a:gdLst/>
                <a:ahLst/>
                <a:cxnLst/>
                <a:rect l="l" t="t" r="r" b="b"/>
                <a:pathLst>
                  <a:path w="343153" h="330886" extrusionOk="0">
                    <a:moveTo>
                      <a:pt x="165443" y="0"/>
                    </a:moveTo>
                    <a:lnTo>
                      <a:pt x="177710" y="0"/>
                    </a:lnTo>
                    <a:cubicBezTo>
                      <a:pt x="221589" y="0"/>
                      <a:pt x="263670" y="17431"/>
                      <a:pt x="294696" y="48457"/>
                    </a:cubicBezTo>
                    <a:cubicBezTo>
                      <a:pt x="325723" y="79484"/>
                      <a:pt x="343153" y="121565"/>
                      <a:pt x="343153" y="165443"/>
                    </a:cubicBezTo>
                    <a:lnTo>
                      <a:pt x="343153" y="165443"/>
                    </a:lnTo>
                    <a:cubicBezTo>
                      <a:pt x="343153" y="256814"/>
                      <a:pt x="269082" y="330886"/>
                      <a:pt x="177710" y="330886"/>
                    </a:cubicBezTo>
                    <a:lnTo>
                      <a:pt x="165443" y="330886"/>
                    </a:lnTo>
                    <a:cubicBezTo>
                      <a:pt x="74071" y="330886"/>
                      <a:pt x="0" y="256814"/>
                      <a:pt x="0" y="165443"/>
                    </a:cubicBezTo>
                    <a:lnTo>
                      <a:pt x="0" y="165443"/>
                    </a:lnTo>
                    <a:cubicBezTo>
                      <a:pt x="0" y="74071"/>
                      <a:pt x="74071" y="0"/>
                      <a:pt x="165443" y="0"/>
                    </a:cubicBezTo>
                    <a:close/>
                  </a:path>
                </a:pathLst>
              </a:custGeom>
              <a:solidFill>
                <a:srgbClr val="F6836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" name="Google Shape;528;p11"/>
              <p:cNvSpPr txBox="1"/>
              <p:nvPr/>
            </p:nvSpPr>
            <p:spPr>
              <a:xfrm>
                <a:off x="0" y="-47625"/>
                <a:ext cx="343153" cy="3785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17125" tIns="117125" rIns="117125" bIns="1171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29" name="Google Shape;529;p11"/>
            <p:cNvGrpSpPr/>
            <p:nvPr/>
          </p:nvGrpSpPr>
          <p:grpSpPr>
            <a:xfrm>
              <a:off x="625032" y="253446"/>
              <a:ext cx="69946" cy="699445"/>
              <a:chOff x="0" y="-47625"/>
              <a:chExt cx="31856" cy="318558"/>
            </a:xfrm>
          </p:grpSpPr>
          <p:sp>
            <p:nvSpPr>
              <p:cNvPr id="530" name="Google Shape;530;p11"/>
              <p:cNvSpPr/>
              <p:nvPr/>
            </p:nvSpPr>
            <p:spPr>
              <a:xfrm>
                <a:off x="0" y="0"/>
                <a:ext cx="31856" cy="270933"/>
              </a:xfrm>
              <a:custGeom>
                <a:avLst/>
                <a:gdLst/>
                <a:ahLst/>
                <a:cxnLst/>
                <a:rect l="l" t="t" r="r" b="b"/>
                <a:pathLst>
                  <a:path w="31856" h="270933" extrusionOk="0">
                    <a:moveTo>
                      <a:pt x="15928" y="0"/>
                    </a:moveTo>
                    <a:lnTo>
                      <a:pt x="15928" y="0"/>
                    </a:lnTo>
                    <a:cubicBezTo>
                      <a:pt x="20153" y="0"/>
                      <a:pt x="24204" y="1678"/>
                      <a:pt x="27191" y="4665"/>
                    </a:cubicBezTo>
                    <a:cubicBezTo>
                      <a:pt x="30178" y="7652"/>
                      <a:pt x="31856" y="11704"/>
                      <a:pt x="31856" y="15928"/>
                    </a:cubicBezTo>
                    <a:lnTo>
                      <a:pt x="31856" y="255005"/>
                    </a:lnTo>
                    <a:cubicBezTo>
                      <a:pt x="31856" y="259230"/>
                      <a:pt x="30178" y="263281"/>
                      <a:pt x="27191" y="266268"/>
                    </a:cubicBezTo>
                    <a:cubicBezTo>
                      <a:pt x="24204" y="269255"/>
                      <a:pt x="20153" y="270933"/>
                      <a:pt x="15928" y="270933"/>
                    </a:cubicBezTo>
                    <a:lnTo>
                      <a:pt x="15928" y="270933"/>
                    </a:lnTo>
                    <a:cubicBezTo>
                      <a:pt x="7131" y="270933"/>
                      <a:pt x="0" y="263802"/>
                      <a:pt x="0" y="255005"/>
                    </a:cubicBezTo>
                    <a:lnTo>
                      <a:pt x="0" y="15928"/>
                    </a:lnTo>
                    <a:cubicBezTo>
                      <a:pt x="0" y="7131"/>
                      <a:pt x="7131" y="0"/>
                      <a:pt x="15928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" name="Google Shape;531;p11"/>
              <p:cNvSpPr txBox="1"/>
              <p:nvPr/>
            </p:nvSpPr>
            <p:spPr>
              <a:xfrm>
                <a:off x="0" y="-47625"/>
                <a:ext cx="31856" cy="3185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32" name="Google Shape;532;p11"/>
            <p:cNvGrpSpPr/>
            <p:nvPr/>
          </p:nvGrpSpPr>
          <p:grpSpPr>
            <a:xfrm rot="5400000">
              <a:off x="676029" y="305730"/>
              <a:ext cx="72519" cy="699445"/>
              <a:chOff x="0" y="-47625"/>
              <a:chExt cx="33028" cy="318558"/>
            </a:xfrm>
          </p:grpSpPr>
          <p:sp>
            <p:nvSpPr>
              <p:cNvPr id="533" name="Google Shape;533;p11"/>
              <p:cNvSpPr/>
              <p:nvPr/>
            </p:nvSpPr>
            <p:spPr>
              <a:xfrm>
                <a:off x="0" y="0"/>
                <a:ext cx="33028" cy="270933"/>
              </a:xfrm>
              <a:custGeom>
                <a:avLst/>
                <a:gdLst/>
                <a:ahLst/>
                <a:cxnLst/>
                <a:rect l="l" t="t" r="r" b="b"/>
                <a:pathLst>
                  <a:path w="33028" h="270933" extrusionOk="0">
                    <a:moveTo>
                      <a:pt x="16514" y="0"/>
                    </a:moveTo>
                    <a:lnTo>
                      <a:pt x="16514" y="0"/>
                    </a:lnTo>
                    <a:cubicBezTo>
                      <a:pt x="25635" y="0"/>
                      <a:pt x="33028" y="7394"/>
                      <a:pt x="33028" y="16514"/>
                    </a:cubicBezTo>
                    <a:lnTo>
                      <a:pt x="33028" y="254419"/>
                    </a:lnTo>
                    <a:cubicBezTo>
                      <a:pt x="33028" y="258799"/>
                      <a:pt x="31288" y="262999"/>
                      <a:pt x="28191" y="266096"/>
                    </a:cubicBezTo>
                    <a:cubicBezTo>
                      <a:pt x="25094" y="269193"/>
                      <a:pt x="20894" y="270933"/>
                      <a:pt x="16514" y="270933"/>
                    </a:cubicBezTo>
                    <a:lnTo>
                      <a:pt x="16514" y="270933"/>
                    </a:lnTo>
                    <a:cubicBezTo>
                      <a:pt x="7394" y="270933"/>
                      <a:pt x="0" y="263540"/>
                      <a:pt x="0" y="254419"/>
                    </a:cubicBezTo>
                    <a:lnTo>
                      <a:pt x="0" y="16514"/>
                    </a:lnTo>
                    <a:cubicBezTo>
                      <a:pt x="0" y="12134"/>
                      <a:pt x="1740" y="7934"/>
                      <a:pt x="4837" y="4837"/>
                    </a:cubicBezTo>
                    <a:cubicBezTo>
                      <a:pt x="7934" y="1740"/>
                      <a:pt x="12134" y="0"/>
                      <a:pt x="16514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" name="Google Shape;534;p11"/>
              <p:cNvSpPr txBox="1"/>
              <p:nvPr/>
            </p:nvSpPr>
            <p:spPr>
              <a:xfrm>
                <a:off x="0" y="-47625"/>
                <a:ext cx="33028" cy="3185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35" name="Google Shape;535;p11"/>
          <p:cNvSpPr txBox="1"/>
          <p:nvPr/>
        </p:nvSpPr>
        <p:spPr>
          <a:xfrm>
            <a:off x="844802" y="2958231"/>
            <a:ext cx="8893500" cy="3847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500" b="0" i="0" u="none" strike="noStrike" cap="none" dirty="0" smtClean="0">
                <a:solidFill>
                  <a:srgbClr val="393A3F"/>
                </a:solidFill>
                <a:latin typeface="Anton"/>
                <a:ea typeface="Anton"/>
                <a:cs typeface="Anton"/>
                <a:sym typeface="Anton"/>
              </a:rPr>
              <a:t>Data Structures</a:t>
            </a:r>
            <a:endParaRPr dirty="0"/>
          </a:p>
        </p:txBody>
      </p:sp>
      <p:sp>
        <p:nvSpPr>
          <p:cNvPr id="536" name="Google Shape;536;p11"/>
          <p:cNvSpPr txBox="1"/>
          <p:nvPr/>
        </p:nvSpPr>
        <p:spPr>
          <a:xfrm>
            <a:off x="1191550" y="7437471"/>
            <a:ext cx="5615650" cy="1101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9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963" b="0" i="0" u="none" strike="noStrike" cap="none" dirty="0" smtClean="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Lab # </a:t>
            </a:r>
            <a:r>
              <a:rPr lang="en-US" sz="5963" dirty="0" smtClean="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3 Pointers</a:t>
            </a:r>
            <a:endParaRPr dirty="0"/>
          </a:p>
        </p:txBody>
      </p:sp>
      <p:pic>
        <p:nvPicPr>
          <p:cNvPr id="537" name="Google Shape;537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58500" y="1596000"/>
            <a:ext cx="7051144" cy="651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624" y="847866"/>
            <a:ext cx="5967484" cy="895122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9137" y="2949267"/>
            <a:ext cx="10610466" cy="3710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005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8"/>
        </a:solidFill>
        <a:effectLst/>
      </p:bgPr>
    </p:bg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p27"/>
          <p:cNvSpPr/>
          <p:nvPr/>
        </p:nvSpPr>
        <p:spPr>
          <a:xfrm>
            <a:off x="13785666" y="4174220"/>
            <a:ext cx="836443" cy="1333460"/>
          </a:xfrm>
          <a:custGeom>
            <a:avLst/>
            <a:gdLst/>
            <a:ahLst/>
            <a:cxnLst/>
            <a:rect l="l" t="t" r="r" b="b"/>
            <a:pathLst>
              <a:path w="836443" h="1333460" extrusionOk="0">
                <a:moveTo>
                  <a:pt x="0" y="0"/>
                </a:moveTo>
                <a:lnTo>
                  <a:pt x="836443" y="0"/>
                </a:lnTo>
                <a:lnTo>
                  <a:pt x="836443" y="1333460"/>
                </a:lnTo>
                <a:lnTo>
                  <a:pt x="0" y="13334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1691" name="Google Shape;1691;p27"/>
          <p:cNvGrpSpPr/>
          <p:nvPr/>
        </p:nvGrpSpPr>
        <p:grpSpPr>
          <a:xfrm rot="2821008">
            <a:off x="16959926" y="165868"/>
            <a:ext cx="1057412" cy="1194325"/>
            <a:chOff x="-95788" y="-89271"/>
            <a:chExt cx="1409883" cy="1592433"/>
          </a:xfrm>
        </p:grpSpPr>
        <p:grpSp>
          <p:nvGrpSpPr>
            <p:cNvPr id="1692" name="Google Shape;1692;p27"/>
            <p:cNvGrpSpPr/>
            <p:nvPr/>
          </p:nvGrpSpPr>
          <p:grpSpPr>
            <a:xfrm rot="-2821008">
              <a:off x="134749" y="283003"/>
              <a:ext cx="943438" cy="1040647"/>
              <a:chOff x="0" y="-47625"/>
              <a:chExt cx="343153" cy="378511"/>
            </a:xfrm>
          </p:grpSpPr>
          <p:sp>
            <p:nvSpPr>
              <p:cNvPr id="1693" name="Google Shape;1693;p27"/>
              <p:cNvSpPr/>
              <p:nvPr/>
            </p:nvSpPr>
            <p:spPr>
              <a:xfrm>
                <a:off x="0" y="0"/>
                <a:ext cx="343153" cy="330886"/>
              </a:xfrm>
              <a:custGeom>
                <a:avLst/>
                <a:gdLst/>
                <a:ahLst/>
                <a:cxnLst/>
                <a:rect l="l" t="t" r="r" b="b"/>
                <a:pathLst>
                  <a:path w="343153" h="330886" extrusionOk="0">
                    <a:moveTo>
                      <a:pt x="165443" y="0"/>
                    </a:moveTo>
                    <a:lnTo>
                      <a:pt x="177710" y="0"/>
                    </a:lnTo>
                    <a:cubicBezTo>
                      <a:pt x="221589" y="0"/>
                      <a:pt x="263670" y="17431"/>
                      <a:pt x="294696" y="48457"/>
                    </a:cubicBezTo>
                    <a:cubicBezTo>
                      <a:pt x="325723" y="79484"/>
                      <a:pt x="343153" y="121565"/>
                      <a:pt x="343153" y="165443"/>
                    </a:cubicBezTo>
                    <a:lnTo>
                      <a:pt x="343153" y="165443"/>
                    </a:lnTo>
                    <a:cubicBezTo>
                      <a:pt x="343153" y="256814"/>
                      <a:pt x="269082" y="330886"/>
                      <a:pt x="177710" y="330886"/>
                    </a:cubicBezTo>
                    <a:lnTo>
                      <a:pt x="165443" y="330886"/>
                    </a:lnTo>
                    <a:cubicBezTo>
                      <a:pt x="74071" y="330886"/>
                      <a:pt x="0" y="256814"/>
                      <a:pt x="0" y="165443"/>
                    </a:cubicBezTo>
                    <a:lnTo>
                      <a:pt x="0" y="165443"/>
                    </a:lnTo>
                    <a:cubicBezTo>
                      <a:pt x="0" y="74071"/>
                      <a:pt x="74071" y="0"/>
                      <a:pt x="165443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4" name="Google Shape;1694;p27"/>
              <p:cNvSpPr txBox="1"/>
              <p:nvPr/>
            </p:nvSpPr>
            <p:spPr>
              <a:xfrm>
                <a:off x="0" y="-47625"/>
                <a:ext cx="343153" cy="3785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17125" tIns="117125" rIns="117125" bIns="1171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95" name="Google Shape;1695;p27"/>
            <p:cNvGrpSpPr/>
            <p:nvPr/>
          </p:nvGrpSpPr>
          <p:grpSpPr>
            <a:xfrm rot="-2821008">
              <a:off x="140122" y="90242"/>
              <a:ext cx="943438" cy="1040647"/>
              <a:chOff x="0" y="-47625"/>
              <a:chExt cx="343153" cy="378511"/>
            </a:xfrm>
          </p:grpSpPr>
          <p:sp>
            <p:nvSpPr>
              <p:cNvPr id="1696" name="Google Shape;1696;p27"/>
              <p:cNvSpPr/>
              <p:nvPr/>
            </p:nvSpPr>
            <p:spPr>
              <a:xfrm>
                <a:off x="0" y="0"/>
                <a:ext cx="343153" cy="330886"/>
              </a:xfrm>
              <a:custGeom>
                <a:avLst/>
                <a:gdLst/>
                <a:ahLst/>
                <a:cxnLst/>
                <a:rect l="l" t="t" r="r" b="b"/>
                <a:pathLst>
                  <a:path w="343153" h="330886" extrusionOk="0">
                    <a:moveTo>
                      <a:pt x="165443" y="0"/>
                    </a:moveTo>
                    <a:lnTo>
                      <a:pt x="177710" y="0"/>
                    </a:lnTo>
                    <a:cubicBezTo>
                      <a:pt x="221589" y="0"/>
                      <a:pt x="263670" y="17431"/>
                      <a:pt x="294696" y="48457"/>
                    </a:cubicBezTo>
                    <a:cubicBezTo>
                      <a:pt x="325723" y="79484"/>
                      <a:pt x="343153" y="121565"/>
                      <a:pt x="343153" y="165443"/>
                    </a:cubicBezTo>
                    <a:lnTo>
                      <a:pt x="343153" y="165443"/>
                    </a:lnTo>
                    <a:cubicBezTo>
                      <a:pt x="343153" y="256814"/>
                      <a:pt x="269082" y="330886"/>
                      <a:pt x="177710" y="330886"/>
                    </a:cubicBezTo>
                    <a:lnTo>
                      <a:pt x="165443" y="330886"/>
                    </a:lnTo>
                    <a:cubicBezTo>
                      <a:pt x="74071" y="330886"/>
                      <a:pt x="0" y="256814"/>
                      <a:pt x="0" y="165443"/>
                    </a:cubicBezTo>
                    <a:lnTo>
                      <a:pt x="0" y="165443"/>
                    </a:lnTo>
                    <a:cubicBezTo>
                      <a:pt x="0" y="74071"/>
                      <a:pt x="74071" y="0"/>
                      <a:pt x="165443" y="0"/>
                    </a:cubicBezTo>
                    <a:close/>
                  </a:path>
                </a:pathLst>
              </a:custGeom>
              <a:solidFill>
                <a:srgbClr val="F6836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7" name="Google Shape;1697;p27"/>
              <p:cNvSpPr txBox="1"/>
              <p:nvPr/>
            </p:nvSpPr>
            <p:spPr>
              <a:xfrm>
                <a:off x="0" y="-47625"/>
                <a:ext cx="343153" cy="3785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17125" tIns="117125" rIns="117125" bIns="1171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98" name="Google Shape;1698;p27"/>
            <p:cNvGrpSpPr/>
            <p:nvPr/>
          </p:nvGrpSpPr>
          <p:grpSpPr>
            <a:xfrm>
              <a:off x="625032" y="253446"/>
              <a:ext cx="69946" cy="699445"/>
              <a:chOff x="0" y="-47625"/>
              <a:chExt cx="31856" cy="318558"/>
            </a:xfrm>
          </p:grpSpPr>
          <p:sp>
            <p:nvSpPr>
              <p:cNvPr id="1699" name="Google Shape;1699;p27"/>
              <p:cNvSpPr/>
              <p:nvPr/>
            </p:nvSpPr>
            <p:spPr>
              <a:xfrm>
                <a:off x="0" y="0"/>
                <a:ext cx="31856" cy="270933"/>
              </a:xfrm>
              <a:custGeom>
                <a:avLst/>
                <a:gdLst/>
                <a:ahLst/>
                <a:cxnLst/>
                <a:rect l="l" t="t" r="r" b="b"/>
                <a:pathLst>
                  <a:path w="31856" h="270933" extrusionOk="0">
                    <a:moveTo>
                      <a:pt x="15928" y="0"/>
                    </a:moveTo>
                    <a:lnTo>
                      <a:pt x="15928" y="0"/>
                    </a:lnTo>
                    <a:cubicBezTo>
                      <a:pt x="20153" y="0"/>
                      <a:pt x="24204" y="1678"/>
                      <a:pt x="27191" y="4665"/>
                    </a:cubicBezTo>
                    <a:cubicBezTo>
                      <a:pt x="30178" y="7652"/>
                      <a:pt x="31856" y="11704"/>
                      <a:pt x="31856" y="15928"/>
                    </a:cubicBezTo>
                    <a:lnTo>
                      <a:pt x="31856" y="255005"/>
                    </a:lnTo>
                    <a:cubicBezTo>
                      <a:pt x="31856" y="259230"/>
                      <a:pt x="30178" y="263281"/>
                      <a:pt x="27191" y="266268"/>
                    </a:cubicBezTo>
                    <a:cubicBezTo>
                      <a:pt x="24204" y="269255"/>
                      <a:pt x="20153" y="270933"/>
                      <a:pt x="15928" y="270933"/>
                    </a:cubicBezTo>
                    <a:lnTo>
                      <a:pt x="15928" y="270933"/>
                    </a:lnTo>
                    <a:cubicBezTo>
                      <a:pt x="7131" y="270933"/>
                      <a:pt x="0" y="263802"/>
                      <a:pt x="0" y="255005"/>
                    </a:cubicBezTo>
                    <a:lnTo>
                      <a:pt x="0" y="15928"/>
                    </a:lnTo>
                    <a:cubicBezTo>
                      <a:pt x="0" y="7131"/>
                      <a:pt x="7131" y="0"/>
                      <a:pt x="15928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0" name="Google Shape;1700;p27"/>
              <p:cNvSpPr txBox="1"/>
              <p:nvPr/>
            </p:nvSpPr>
            <p:spPr>
              <a:xfrm>
                <a:off x="0" y="-47625"/>
                <a:ext cx="31856" cy="3185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01" name="Google Shape;1701;p27"/>
            <p:cNvGrpSpPr/>
            <p:nvPr/>
          </p:nvGrpSpPr>
          <p:grpSpPr>
            <a:xfrm rot="5400000">
              <a:off x="676029" y="305730"/>
              <a:ext cx="72519" cy="699445"/>
              <a:chOff x="0" y="-47625"/>
              <a:chExt cx="33028" cy="318558"/>
            </a:xfrm>
          </p:grpSpPr>
          <p:sp>
            <p:nvSpPr>
              <p:cNvPr id="1702" name="Google Shape;1702;p27"/>
              <p:cNvSpPr/>
              <p:nvPr/>
            </p:nvSpPr>
            <p:spPr>
              <a:xfrm>
                <a:off x="0" y="0"/>
                <a:ext cx="33028" cy="270933"/>
              </a:xfrm>
              <a:custGeom>
                <a:avLst/>
                <a:gdLst/>
                <a:ahLst/>
                <a:cxnLst/>
                <a:rect l="l" t="t" r="r" b="b"/>
                <a:pathLst>
                  <a:path w="33028" h="270933" extrusionOk="0">
                    <a:moveTo>
                      <a:pt x="16514" y="0"/>
                    </a:moveTo>
                    <a:lnTo>
                      <a:pt x="16514" y="0"/>
                    </a:lnTo>
                    <a:cubicBezTo>
                      <a:pt x="25635" y="0"/>
                      <a:pt x="33028" y="7394"/>
                      <a:pt x="33028" y="16514"/>
                    </a:cubicBezTo>
                    <a:lnTo>
                      <a:pt x="33028" y="254419"/>
                    </a:lnTo>
                    <a:cubicBezTo>
                      <a:pt x="33028" y="258799"/>
                      <a:pt x="31288" y="262999"/>
                      <a:pt x="28191" y="266096"/>
                    </a:cubicBezTo>
                    <a:cubicBezTo>
                      <a:pt x="25094" y="269193"/>
                      <a:pt x="20894" y="270933"/>
                      <a:pt x="16514" y="270933"/>
                    </a:cubicBezTo>
                    <a:lnTo>
                      <a:pt x="16514" y="270933"/>
                    </a:lnTo>
                    <a:cubicBezTo>
                      <a:pt x="7394" y="270933"/>
                      <a:pt x="0" y="263540"/>
                      <a:pt x="0" y="254419"/>
                    </a:cubicBezTo>
                    <a:lnTo>
                      <a:pt x="0" y="16514"/>
                    </a:lnTo>
                    <a:cubicBezTo>
                      <a:pt x="0" y="12134"/>
                      <a:pt x="1740" y="7934"/>
                      <a:pt x="4837" y="4837"/>
                    </a:cubicBezTo>
                    <a:cubicBezTo>
                      <a:pt x="7934" y="1740"/>
                      <a:pt x="12134" y="0"/>
                      <a:pt x="16514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3" name="Google Shape;1703;p27"/>
              <p:cNvSpPr txBox="1"/>
              <p:nvPr/>
            </p:nvSpPr>
            <p:spPr>
              <a:xfrm>
                <a:off x="0" y="-47625"/>
                <a:ext cx="33028" cy="3185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704" name="Google Shape;1704;p27"/>
          <p:cNvSpPr txBox="1"/>
          <p:nvPr/>
        </p:nvSpPr>
        <p:spPr>
          <a:xfrm>
            <a:off x="1028700" y="726150"/>
            <a:ext cx="8789897" cy="19049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500" b="0" i="0" u="none" strike="noStrike" cap="none">
                <a:solidFill>
                  <a:srgbClr val="393A3F"/>
                </a:solidFill>
                <a:latin typeface="Anton"/>
                <a:ea typeface="Anton"/>
                <a:cs typeface="Anton"/>
                <a:sym typeface="Anton"/>
              </a:rPr>
              <a:t>THANK YOU!</a:t>
            </a:r>
            <a:endParaRPr/>
          </a:p>
        </p:txBody>
      </p:sp>
      <p:grpSp>
        <p:nvGrpSpPr>
          <p:cNvPr id="1705" name="Google Shape;1705;p27"/>
          <p:cNvGrpSpPr/>
          <p:nvPr/>
        </p:nvGrpSpPr>
        <p:grpSpPr>
          <a:xfrm rot="10800000">
            <a:off x="8571723" y="933313"/>
            <a:ext cx="5851054" cy="1309820"/>
            <a:chOff x="0" y="0"/>
            <a:chExt cx="7801405" cy="1746426"/>
          </a:xfrm>
        </p:grpSpPr>
        <p:grpSp>
          <p:nvGrpSpPr>
            <p:cNvPr id="1706" name="Google Shape;1706;p27"/>
            <p:cNvGrpSpPr/>
            <p:nvPr/>
          </p:nvGrpSpPr>
          <p:grpSpPr>
            <a:xfrm rot="10800000">
              <a:off x="5628042" y="1226060"/>
              <a:ext cx="2173363" cy="520366"/>
              <a:chOff x="0" y="-47625"/>
              <a:chExt cx="429306" cy="102789"/>
            </a:xfrm>
          </p:grpSpPr>
          <p:sp>
            <p:nvSpPr>
              <p:cNvPr id="1707" name="Google Shape;1707;p27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8" name="Google Shape;1708;p27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09" name="Google Shape;1709;p27"/>
            <p:cNvGrpSpPr/>
            <p:nvPr/>
          </p:nvGrpSpPr>
          <p:grpSpPr>
            <a:xfrm rot="10800000">
              <a:off x="3056328" y="1226060"/>
              <a:ext cx="2173363" cy="520366"/>
              <a:chOff x="0" y="-47625"/>
              <a:chExt cx="429306" cy="102789"/>
            </a:xfrm>
          </p:grpSpPr>
          <p:sp>
            <p:nvSpPr>
              <p:cNvPr id="1710" name="Google Shape;1710;p27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1" name="Google Shape;1711;p27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12" name="Google Shape;1712;p27"/>
            <p:cNvGrpSpPr/>
            <p:nvPr/>
          </p:nvGrpSpPr>
          <p:grpSpPr>
            <a:xfrm rot="10800000">
              <a:off x="4282709" y="409897"/>
              <a:ext cx="2173363" cy="520366"/>
              <a:chOff x="0" y="-47625"/>
              <a:chExt cx="429306" cy="102789"/>
            </a:xfrm>
          </p:grpSpPr>
          <p:sp>
            <p:nvSpPr>
              <p:cNvPr id="1713" name="Google Shape;1713;p27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4" name="Google Shape;1714;p27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15" name="Google Shape;1715;p27"/>
            <p:cNvGrpSpPr/>
            <p:nvPr/>
          </p:nvGrpSpPr>
          <p:grpSpPr>
            <a:xfrm rot="10800000">
              <a:off x="1969647" y="421320"/>
              <a:ext cx="2173363" cy="520366"/>
              <a:chOff x="0" y="-47625"/>
              <a:chExt cx="429306" cy="102789"/>
            </a:xfrm>
          </p:grpSpPr>
          <p:sp>
            <p:nvSpPr>
              <p:cNvPr id="1716" name="Google Shape;1716;p27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7" name="Google Shape;1717;p27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18" name="Google Shape;1718;p27"/>
            <p:cNvGrpSpPr/>
            <p:nvPr/>
          </p:nvGrpSpPr>
          <p:grpSpPr>
            <a:xfrm rot="10800000">
              <a:off x="1295725" y="1226060"/>
              <a:ext cx="1191036" cy="520366"/>
              <a:chOff x="0" y="-47625"/>
              <a:chExt cx="235266" cy="102789"/>
            </a:xfrm>
          </p:grpSpPr>
          <p:sp>
            <p:nvSpPr>
              <p:cNvPr id="1719" name="Google Shape;1719;p27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0" name="Google Shape;1720;p27"/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21" name="Google Shape;1721;p27"/>
            <p:cNvGrpSpPr/>
            <p:nvPr/>
          </p:nvGrpSpPr>
          <p:grpSpPr>
            <a:xfrm rot="10800000">
              <a:off x="0" y="421320"/>
              <a:ext cx="1191036" cy="520366"/>
              <a:chOff x="0" y="-47625"/>
              <a:chExt cx="235266" cy="102789"/>
            </a:xfrm>
          </p:grpSpPr>
          <p:sp>
            <p:nvSpPr>
              <p:cNvPr id="1722" name="Google Shape;1722;p27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3" name="Google Shape;1723;p27"/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24" name="Google Shape;1724;p27"/>
            <p:cNvGrpSpPr/>
            <p:nvPr/>
          </p:nvGrpSpPr>
          <p:grpSpPr>
            <a:xfrm rot="10800000">
              <a:off x="6598946" y="421320"/>
              <a:ext cx="1202459" cy="497523"/>
              <a:chOff x="0" y="-47625"/>
              <a:chExt cx="237523" cy="98276"/>
            </a:xfrm>
          </p:grpSpPr>
          <p:sp>
            <p:nvSpPr>
              <p:cNvPr id="1725" name="Google Shape;1725;p27"/>
              <p:cNvSpPr/>
              <p:nvPr/>
            </p:nvSpPr>
            <p:spPr>
              <a:xfrm>
                <a:off x="0" y="0"/>
                <a:ext cx="237523" cy="50651"/>
              </a:xfrm>
              <a:custGeom>
                <a:avLst/>
                <a:gdLst/>
                <a:ahLst/>
                <a:cxnLst/>
                <a:rect l="l" t="t" r="r" b="b"/>
                <a:pathLst>
                  <a:path w="237523" h="50651" extrusionOk="0">
                    <a:moveTo>
                      <a:pt x="25326" y="0"/>
                    </a:moveTo>
                    <a:lnTo>
                      <a:pt x="212197" y="0"/>
                    </a:lnTo>
                    <a:cubicBezTo>
                      <a:pt x="226184" y="0"/>
                      <a:pt x="237523" y="11339"/>
                      <a:pt x="237523" y="25326"/>
                    </a:cubicBezTo>
                    <a:lnTo>
                      <a:pt x="237523" y="25326"/>
                    </a:lnTo>
                    <a:cubicBezTo>
                      <a:pt x="237523" y="39312"/>
                      <a:pt x="226184" y="50651"/>
                      <a:pt x="212197" y="50651"/>
                    </a:cubicBezTo>
                    <a:lnTo>
                      <a:pt x="25326" y="50651"/>
                    </a:lnTo>
                    <a:cubicBezTo>
                      <a:pt x="11339" y="50651"/>
                      <a:pt x="0" y="39312"/>
                      <a:pt x="0" y="25326"/>
                    </a:cubicBezTo>
                    <a:lnTo>
                      <a:pt x="0" y="25326"/>
                    </a:lnTo>
                    <a:cubicBezTo>
                      <a:pt x="0" y="11339"/>
                      <a:pt x="11339" y="0"/>
                      <a:pt x="25326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6" name="Google Shape;1726;p27"/>
              <p:cNvSpPr txBox="1"/>
              <p:nvPr/>
            </p:nvSpPr>
            <p:spPr>
              <a:xfrm>
                <a:off x="0" y="-47625"/>
                <a:ext cx="237523" cy="982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27" name="Google Shape;1727;p27"/>
            <p:cNvGrpSpPr/>
            <p:nvPr/>
          </p:nvGrpSpPr>
          <p:grpSpPr>
            <a:xfrm rot="10800000">
              <a:off x="3423955" y="819795"/>
              <a:ext cx="4377449" cy="520366"/>
              <a:chOff x="0" y="-47625"/>
              <a:chExt cx="864681" cy="102789"/>
            </a:xfrm>
          </p:grpSpPr>
          <p:sp>
            <p:nvSpPr>
              <p:cNvPr id="1728" name="Google Shape;1728;p27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9" name="Google Shape;1729;p27"/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30" name="Google Shape;1730;p27"/>
            <p:cNvGrpSpPr/>
            <p:nvPr/>
          </p:nvGrpSpPr>
          <p:grpSpPr>
            <a:xfrm rot="10800000">
              <a:off x="3423955" y="0"/>
              <a:ext cx="4377449" cy="520366"/>
              <a:chOff x="0" y="-47625"/>
              <a:chExt cx="864681" cy="102789"/>
            </a:xfrm>
          </p:grpSpPr>
          <p:sp>
            <p:nvSpPr>
              <p:cNvPr id="1731" name="Google Shape;1731;p27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3D0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2" name="Google Shape;1732;p27"/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733" name="Google Shape;1733;p27"/>
          <p:cNvGrpSpPr/>
          <p:nvPr/>
        </p:nvGrpSpPr>
        <p:grpSpPr>
          <a:xfrm rot="10800000">
            <a:off x="12023215" y="8251030"/>
            <a:ext cx="5851054" cy="1309820"/>
            <a:chOff x="0" y="0"/>
            <a:chExt cx="7801405" cy="1746426"/>
          </a:xfrm>
        </p:grpSpPr>
        <p:grpSp>
          <p:nvGrpSpPr>
            <p:cNvPr id="1734" name="Google Shape;1734;p27"/>
            <p:cNvGrpSpPr/>
            <p:nvPr/>
          </p:nvGrpSpPr>
          <p:grpSpPr>
            <a:xfrm rot="10800000">
              <a:off x="5628042" y="1226060"/>
              <a:ext cx="2173363" cy="520366"/>
              <a:chOff x="0" y="-47625"/>
              <a:chExt cx="429306" cy="102789"/>
            </a:xfrm>
          </p:grpSpPr>
          <p:sp>
            <p:nvSpPr>
              <p:cNvPr id="1735" name="Google Shape;1735;p27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6" name="Google Shape;1736;p27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37" name="Google Shape;1737;p27"/>
            <p:cNvGrpSpPr/>
            <p:nvPr/>
          </p:nvGrpSpPr>
          <p:grpSpPr>
            <a:xfrm rot="10800000">
              <a:off x="3056328" y="1226060"/>
              <a:ext cx="2173363" cy="520366"/>
              <a:chOff x="0" y="-47625"/>
              <a:chExt cx="429306" cy="102789"/>
            </a:xfrm>
          </p:grpSpPr>
          <p:sp>
            <p:nvSpPr>
              <p:cNvPr id="1738" name="Google Shape;1738;p27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9" name="Google Shape;1739;p27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40" name="Google Shape;1740;p27"/>
            <p:cNvGrpSpPr/>
            <p:nvPr/>
          </p:nvGrpSpPr>
          <p:grpSpPr>
            <a:xfrm rot="10800000">
              <a:off x="4282709" y="409897"/>
              <a:ext cx="2173363" cy="520366"/>
              <a:chOff x="0" y="-47625"/>
              <a:chExt cx="429306" cy="102789"/>
            </a:xfrm>
          </p:grpSpPr>
          <p:sp>
            <p:nvSpPr>
              <p:cNvPr id="1741" name="Google Shape;1741;p27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2" name="Google Shape;1742;p27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43" name="Google Shape;1743;p27"/>
            <p:cNvGrpSpPr/>
            <p:nvPr/>
          </p:nvGrpSpPr>
          <p:grpSpPr>
            <a:xfrm rot="10800000">
              <a:off x="1969647" y="421320"/>
              <a:ext cx="2173363" cy="520366"/>
              <a:chOff x="0" y="-47625"/>
              <a:chExt cx="429306" cy="102789"/>
            </a:xfrm>
          </p:grpSpPr>
          <p:sp>
            <p:nvSpPr>
              <p:cNvPr id="1744" name="Google Shape;1744;p27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5" name="Google Shape;1745;p27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46" name="Google Shape;1746;p27"/>
            <p:cNvGrpSpPr/>
            <p:nvPr/>
          </p:nvGrpSpPr>
          <p:grpSpPr>
            <a:xfrm rot="10800000">
              <a:off x="1295725" y="1226060"/>
              <a:ext cx="1191036" cy="520366"/>
              <a:chOff x="0" y="-47625"/>
              <a:chExt cx="235266" cy="102789"/>
            </a:xfrm>
          </p:grpSpPr>
          <p:sp>
            <p:nvSpPr>
              <p:cNvPr id="1747" name="Google Shape;1747;p27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8" name="Google Shape;1748;p27"/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49" name="Google Shape;1749;p27"/>
            <p:cNvGrpSpPr/>
            <p:nvPr/>
          </p:nvGrpSpPr>
          <p:grpSpPr>
            <a:xfrm rot="10800000">
              <a:off x="0" y="421320"/>
              <a:ext cx="1191036" cy="520366"/>
              <a:chOff x="0" y="-47625"/>
              <a:chExt cx="235266" cy="102789"/>
            </a:xfrm>
          </p:grpSpPr>
          <p:sp>
            <p:nvSpPr>
              <p:cNvPr id="1750" name="Google Shape;1750;p27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1" name="Google Shape;1751;p27"/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52" name="Google Shape;1752;p27"/>
            <p:cNvGrpSpPr/>
            <p:nvPr/>
          </p:nvGrpSpPr>
          <p:grpSpPr>
            <a:xfrm rot="10800000">
              <a:off x="6598946" y="421320"/>
              <a:ext cx="1202459" cy="497523"/>
              <a:chOff x="0" y="-47625"/>
              <a:chExt cx="237523" cy="98276"/>
            </a:xfrm>
          </p:grpSpPr>
          <p:sp>
            <p:nvSpPr>
              <p:cNvPr id="1753" name="Google Shape;1753;p27"/>
              <p:cNvSpPr/>
              <p:nvPr/>
            </p:nvSpPr>
            <p:spPr>
              <a:xfrm>
                <a:off x="0" y="0"/>
                <a:ext cx="237523" cy="50651"/>
              </a:xfrm>
              <a:custGeom>
                <a:avLst/>
                <a:gdLst/>
                <a:ahLst/>
                <a:cxnLst/>
                <a:rect l="l" t="t" r="r" b="b"/>
                <a:pathLst>
                  <a:path w="237523" h="50651" extrusionOk="0">
                    <a:moveTo>
                      <a:pt x="25326" y="0"/>
                    </a:moveTo>
                    <a:lnTo>
                      <a:pt x="212197" y="0"/>
                    </a:lnTo>
                    <a:cubicBezTo>
                      <a:pt x="226184" y="0"/>
                      <a:pt x="237523" y="11339"/>
                      <a:pt x="237523" y="25326"/>
                    </a:cubicBezTo>
                    <a:lnTo>
                      <a:pt x="237523" y="25326"/>
                    </a:lnTo>
                    <a:cubicBezTo>
                      <a:pt x="237523" y="39312"/>
                      <a:pt x="226184" y="50651"/>
                      <a:pt x="212197" y="50651"/>
                    </a:cubicBezTo>
                    <a:lnTo>
                      <a:pt x="25326" y="50651"/>
                    </a:lnTo>
                    <a:cubicBezTo>
                      <a:pt x="11339" y="50651"/>
                      <a:pt x="0" y="39312"/>
                      <a:pt x="0" y="25326"/>
                    </a:cubicBezTo>
                    <a:lnTo>
                      <a:pt x="0" y="25326"/>
                    </a:lnTo>
                    <a:cubicBezTo>
                      <a:pt x="0" y="11339"/>
                      <a:pt x="11339" y="0"/>
                      <a:pt x="25326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4" name="Google Shape;1754;p27"/>
              <p:cNvSpPr txBox="1"/>
              <p:nvPr/>
            </p:nvSpPr>
            <p:spPr>
              <a:xfrm>
                <a:off x="0" y="-47625"/>
                <a:ext cx="237523" cy="982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55" name="Google Shape;1755;p27"/>
            <p:cNvGrpSpPr/>
            <p:nvPr/>
          </p:nvGrpSpPr>
          <p:grpSpPr>
            <a:xfrm rot="10800000">
              <a:off x="3423955" y="819795"/>
              <a:ext cx="4377449" cy="520366"/>
              <a:chOff x="0" y="-47625"/>
              <a:chExt cx="864681" cy="102789"/>
            </a:xfrm>
          </p:grpSpPr>
          <p:sp>
            <p:nvSpPr>
              <p:cNvPr id="1756" name="Google Shape;1756;p27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7" name="Google Shape;1757;p27"/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58" name="Google Shape;1758;p27"/>
            <p:cNvGrpSpPr/>
            <p:nvPr/>
          </p:nvGrpSpPr>
          <p:grpSpPr>
            <a:xfrm rot="10800000">
              <a:off x="3423955" y="0"/>
              <a:ext cx="4377449" cy="520366"/>
              <a:chOff x="0" y="-47625"/>
              <a:chExt cx="864681" cy="102789"/>
            </a:xfrm>
          </p:grpSpPr>
          <p:sp>
            <p:nvSpPr>
              <p:cNvPr id="1759" name="Google Shape;1759;p27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3D0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0" name="Google Shape;1760;p27"/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1761" name="Google Shape;1761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8700" y="3023657"/>
            <a:ext cx="9824100" cy="65371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8"/>
        </a:solidFill>
        <a:effectLst/>
      </p:bgPr>
    </p:bg>
    <p:spTree>
      <p:nvGrpSpPr>
        <p:cNvPr id="1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p15"/>
          <p:cNvSpPr txBox="1"/>
          <p:nvPr/>
        </p:nvSpPr>
        <p:spPr>
          <a:xfrm>
            <a:off x="1028625" y="2012370"/>
            <a:ext cx="8832600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smtClean="0">
                <a:solidFill>
                  <a:srgbClr val="393A3F"/>
                </a:solidFill>
                <a:latin typeface="Anton"/>
                <a:sym typeface="Anton"/>
              </a:rPr>
              <a:t>Pointers</a:t>
            </a:r>
            <a:endParaRPr sz="900" dirty="0"/>
          </a:p>
        </p:txBody>
      </p:sp>
      <p:grpSp>
        <p:nvGrpSpPr>
          <p:cNvPr id="764" name="Google Shape;764;p15"/>
          <p:cNvGrpSpPr/>
          <p:nvPr/>
        </p:nvGrpSpPr>
        <p:grpSpPr>
          <a:xfrm>
            <a:off x="417483" y="242356"/>
            <a:ext cx="5851053" cy="1309820"/>
            <a:chOff x="0" y="-241100"/>
            <a:chExt cx="7801404" cy="1746426"/>
          </a:xfrm>
        </p:grpSpPr>
        <p:grpSp>
          <p:nvGrpSpPr>
            <p:cNvPr id="765" name="Google Shape;765;p15"/>
            <p:cNvGrpSpPr/>
            <p:nvPr/>
          </p:nvGrpSpPr>
          <p:grpSpPr>
            <a:xfrm>
              <a:off x="0" y="-241100"/>
              <a:ext cx="2173363" cy="520366"/>
              <a:chOff x="0" y="-47625"/>
              <a:chExt cx="429306" cy="102789"/>
            </a:xfrm>
          </p:grpSpPr>
          <p:sp>
            <p:nvSpPr>
              <p:cNvPr id="766" name="Google Shape;766;p15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" name="Google Shape;767;p15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68" name="Google Shape;768;p15"/>
            <p:cNvGrpSpPr/>
            <p:nvPr/>
          </p:nvGrpSpPr>
          <p:grpSpPr>
            <a:xfrm>
              <a:off x="2571714" y="-241100"/>
              <a:ext cx="2173363" cy="520366"/>
              <a:chOff x="0" y="-47625"/>
              <a:chExt cx="429306" cy="102789"/>
            </a:xfrm>
          </p:grpSpPr>
          <p:sp>
            <p:nvSpPr>
              <p:cNvPr id="769" name="Google Shape;769;p15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" name="Google Shape;770;p15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71" name="Google Shape;771;p15"/>
            <p:cNvGrpSpPr/>
            <p:nvPr/>
          </p:nvGrpSpPr>
          <p:grpSpPr>
            <a:xfrm>
              <a:off x="1345333" y="575063"/>
              <a:ext cx="2173363" cy="520366"/>
              <a:chOff x="0" y="-47625"/>
              <a:chExt cx="429306" cy="102789"/>
            </a:xfrm>
          </p:grpSpPr>
          <p:sp>
            <p:nvSpPr>
              <p:cNvPr id="772" name="Google Shape;772;p15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" name="Google Shape;773;p15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74" name="Google Shape;774;p15"/>
            <p:cNvGrpSpPr/>
            <p:nvPr/>
          </p:nvGrpSpPr>
          <p:grpSpPr>
            <a:xfrm>
              <a:off x="3658396" y="563641"/>
              <a:ext cx="2173363" cy="520366"/>
              <a:chOff x="0" y="-47625"/>
              <a:chExt cx="429306" cy="102789"/>
            </a:xfrm>
          </p:grpSpPr>
          <p:sp>
            <p:nvSpPr>
              <p:cNvPr id="775" name="Google Shape;775;p15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6" name="Google Shape;776;p15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77" name="Google Shape;777;p15"/>
            <p:cNvGrpSpPr/>
            <p:nvPr/>
          </p:nvGrpSpPr>
          <p:grpSpPr>
            <a:xfrm>
              <a:off x="5314643" y="-241100"/>
              <a:ext cx="1191036" cy="520366"/>
              <a:chOff x="0" y="-47625"/>
              <a:chExt cx="235266" cy="102789"/>
            </a:xfrm>
          </p:grpSpPr>
          <p:sp>
            <p:nvSpPr>
              <p:cNvPr id="778" name="Google Shape;778;p15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9" name="Google Shape;779;p15"/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80" name="Google Shape;780;p15"/>
            <p:cNvGrpSpPr/>
            <p:nvPr/>
          </p:nvGrpSpPr>
          <p:grpSpPr>
            <a:xfrm>
              <a:off x="6610368" y="563641"/>
              <a:ext cx="1191036" cy="520366"/>
              <a:chOff x="0" y="-47625"/>
              <a:chExt cx="235266" cy="102789"/>
            </a:xfrm>
          </p:grpSpPr>
          <p:sp>
            <p:nvSpPr>
              <p:cNvPr id="781" name="Google Shape;781;p15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" name="Google Shape;782;p15"/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83" name="Google Shape;783;p15"/>
            <p:cNvGrpSpPr/>
            <p:nvPr/>
          </p:nvGrpSpPr>
          <p:grpSpPr>
            <a:xfrm>
              <a:off x="0" y="586483"/>
              <a:ext cx="1202459" cy="497523"/>
              <a:chOff x="0" y="-47625"/>
              <a:chExt cx="237523" cy="98276"/>
            </a:xfrm>
          </p:grpSpPr>
          <p:sp>
            <p:nvSpPr>
              <p:cNvPr id="784" name="Google Shape;784;p15"/>
              <p:cNvSpPr/>
              <p:nvPr/>
            </p:nvSpPr>
            <p:spPr>
              <a:xfrm>
                <a:off x="0" y="0"/>
                <a:ext cx="237523" cy="50651"/>
              </a:xfrm>
              <a:custGeom>
                <a:avLst/>
                <a:gdLst/>
                <a:ahLst/>
                <a:cxnLst/>
                <a:rect l="l" t="t" r="r" b="b"/>
                <a:pathLst>
                  <a:path w="237523" h="50651" extrusionOk="0">
                    <a:moveTo>
                      <a:pt x="25326" y="0"/>
                    </a:moveTo>
                    <a:lnTo>
                      <a:pt x="212197" y="0"/>
                    </a:lnTo>
                    <a:cubicBezTo>
                      <a:pt x="226184" y="0"/>
                      <a:pt x="237523" y="11339"/>
                      <a:pt x="237523" y="25326"/>
                    </a:cubicBezTo>
                    <a:lnTo>
                      <a:pt x="237523" y="25326"/>
                    </a:lnTo>
                    <a:cubicBezTo>
                      <a:pt x="237523" y="39312"/>
                      <a:pt x="226184" y="50651"/>
                      <a:pt x="212197" y="50651"/>
                    </a:cubicBezTo>
                    <a:lnTo>
                      <a:pt x="25326" y="50651"/>
                    </a:lnTo>
                    <a:cubicBezTo>
                      <a:pt x="11339" y="50651"/>
                      <a:pt x="0" y="39312"/>
                      <a:pt x="0" y="25326"/>
                    </a:cubicBezTo>
                    <a:lnTo>
                      <a:pt x="0" y="25326"/>
                    </a:lnTo>
                    <a:cubicBezTo>
                      <a:pt x="0" y="11339"/>
                      <a:pt x="11339" y="0"/>
                      <a:pt x="25326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" name="Google Shape;785;p15"/>
              <p:cNvSpPr txBox="1"/>
              <p:nvPr/>
            </p:nvSpPr>
            <p:spPr>
              <a:xfrm>
                <a:off x="0" y="-47625"/>
                <a:ext cx="237523" cy="982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86" name="Google Shape;786;p15"/>
            <p:cNvGrpSpPr/>
            <p:nvPr/>
          </p:nvGrpSpPr>
          <p:grpSpPr>
            <a:xfrm>
              <a:off x="0" y="165166"/>
              <a:ext cx="4377449" cy="520366"/>
              <a:chOff x="0" y="-47625"/>
              <a:chExt cx="864681" cy="102789"/>
            </a:xfrm>
          </p:grpSpPr>
          <p:sp>
            <p:nvSpPr>
              <p:cNvPr id="787" name="Google Shape;787;p15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8" name="Google Shape;788;p15"/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89" name="Google Shape;789;p15"/>
            <p:cNvGrpSpPr/>
            <p:nvPr/>
          </p:nvGrpSpPr>
          <p:grpSpPr>
            <a:xfrm>
              <a:off x="0" y="984960"/>
              <a:ext cx="4377449" cy="520366"/>
              <a:chOff x="0" y="-47625"/>
              <a:chExt cx="864681" cy="102789"/>
            </a:xfrm>
          </p:grpSpPr>
          <p:sp>
            <p:nvSpPr>
              <p:cNvPr id="790" name="Google Shape;790;p15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1" name="Google Shape;791;p15"/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92" name="Google Shape;792;p15"/>
          <p:cNvGrpSpPr/>
          <p:nvPr/>
        </p:nvGrpSpPr>
        <p:grpSpPr>
          <a:xfrm>
            <a:off x="11999777" y="8693803"/>
            <a:ext cx="5851054" cy="1309820"/>
            <a:chOff x="0" y="0"/>
            <a:chExt cx="7801405" cy="1746426"/>
          </a:xfrm>
        </p:grpSpPr>
        <p:grpSp>
          <p:nvGrpSpPr>
            <p:cNvPr id="793" name="Google Shape;793;p15"/>
            <p:cNvGrpSpPr/>
            <p:nvPr/>
          </p:nvGrpSpPr>
          <p:grpSpPr>
            <a:xfrm rot="10800000">
              <a:off x="5628042" y="1226060"/>
              <a:ext cx="2173363" cy="520366"/>
              <a:chOff x="0" y="-47625"/>
              <a:chExt cx="429306" cy="102789"/>
            </a:xfrm>
          </p:grpSpPr>
          <p:sp>
            <p:nvSpPr>
              <p:cNvPr id="794" name="Google Shape;794;p15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5" name="Google Shape;795;p15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96" name="Google Shape;796;p15"/>
            <p:cNvGrpSpPr/>
            <p:nvPr/>
          </p:nvGrpSpPr>
          <p:grpSpPr>
            <a:xfrm rot="10800000">
              <a:off x="3056328" y="1226060"/>
              <a:ext cx="2173363" cy="520366"/>
              <a:chOff x="0" y="-47625"/>
              <a:chExt cx="429306" cy="102789"/>
            </a:xfrm>
          </p:grpSpPr>
          <p:sp>
            <p:nvSpPr>
              <p:cNvPr id="797" name="Google Shape;797;p15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" name="Google Shape;798;p15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99" name="Google Shape;799;p15"/>
            <p:cNvGrpSpPr/>
            <p:nvPr/>
          </p:nvGrpSpPr>
          <p:grpSpPr>
            <a:xfrm rot="10800000">
              <a:off x="4282709" y="409897"/>
              <a:ext cx="2173363" cy="520366"/>
              <a:chOff x="0" y="-47625"/>
              <a:chExt cx="429306" cy="102789"/>
            </a:xfrm>
          </p:grpSpPr>
          <p:sp>
            <p:nvSpPr>
              <p:cNvPr id="800" name="Google Shape;800;p15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" name="Google Shape;801;p15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02" name="Google Shape;802;p15"/>
            <p:cNvGrpSpPr/>
            <p:nvPr/>
          </p:nvGrpSpPr>
          <p:grpSpPr>
            <a:xfrm rot="10800000">
              <a:off x="1969647" y="421320"/>
              <a:ext cx="2173363" cy="520366"/>
              <a:chOff x="0" y="-47625"/>
              <a:chExt cx="429306" cy="102789"/>
            </a:xfrm>
          </p:grpSpPr>
          <p:sp>
            <p:nvSpPr>
              <p:cNvPr id="803" name="Google Shape;803;p15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" name="Google Shape;804;p15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05" name="Google Shape;805;p15"/>
            <p:cNvGrpSpPr/>
            <p:nvPr/>
          </p:nvGrpSpPr>
          <p:grpSpPr>
            <a:xfrm rot="10800000">
              <a:off x="1295725" y="1226060"/>
              <a:ext cx="1191036" cy="520366"/>
              <a:chOff x="0" y="-47625"/>
              <a:chExt cx="235266" cy="102789"/>
            </a:xfrm>
          </p:grpSpPr>
          <p:sp>
            <p:nvSpPr>
              <p:cNvPr id="806" name="Google Shape;806;p15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" name="Google Shape;807;p15"/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08" name="Google Shape;808;p15"/>
            <p:cNvGrpSpPr/>
            <p:nvPr/>
          </p:nvGrpSpPr>
          <p:grpSpPr>
            <a:xfrm rot="10800000">
              <a:off x="0" y="421320"/>
              <a:ext cx="1191036" cy="520366"/>
              <a:chOff x="0" y="-47625"/>
              <a:chExt cx="235266" cy="102789"/>
            </a:xfrm>
          </p:grpSpPr>
          <p:sp>
            <p:nvSpPr>
              <p:cNvPr id="809" name="Google Shape;809;p15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" name="Google Shape;810;p15"/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11" name="Google Shape;811;p15"/>
            <p:cNvGrpSpPr/>
            <p:nvPr/>
          </p:nvGrpSpPr>
          <p:grpSpPr>
            <a:xfrm rot="10800000">
              <a:off x="6598946" y="421320"/>
              <a:ext cx="1202459" cy="497523"/>
              <a:chOff x="0" y="-47625"/>
              <a:chExt cx="237523" cy="98276"/>
            </a:xfrm>
          </p:grpSpPr>
          <p:sp>
            <p:nvSpPr>
              <p:cNvPr id="812" name="Google Shape;812;p15"/>
              <p:cNvSpPr/>
              <p:nvPr/>
            </p:nvSpPr>
            <p:spPr>
              <a:xfrm>
                <a:off x="0" y="0"/>
                <a:ext cx="237523" cy="50651"/>
              </a:xfrm>
              <a:custGeom>
                <a:avLst/>
                <a:gdLst/>
                <a:ahLst/>
                <a:cxnLst/>
                <a:rect l="l" t="t" r="r" b="b"/>
                <a:pathLst>
                  <a:path w="237523" h="50651" extrusionOk="0">
                    <a:moveTo>
                      <a:pt x="25326" y="0"/>
                    </a:moveTo>
                    <a:lnTo>
                      <a:pt x="212197" y="0"/>
                    </a:lnTo>
                    <a:cubicBezTo>
                      <a:pt x="226184" y="0"/>
                      <a:pt x="237523" y="11339"/>
                      <a:pt x="237523" y="25326"/>
                    </a:cubicBezTo>
                    <a:lnTo>
                      <a:pt x="237523" y="25326"/>
                    </a:lnTo>
                    <a:cubicBezTo>
                      <a:pt x="237523" y="39312"/>
                      <a:pt x="226184" y="50651"/>
                      <a:pt x="212197" y="50651"/>
                    </a:cubicBezTo>
                    <a:lnTo>
                      <a:pt x="25326" y="50651"/>
                    </a:lnTo>
                    <a:cubicBezTo>
                      <a:pt x="11339" y="50651"/>
                      <a:pt x="0" y="39312"/>
                      <a:pt x="0" y="25326"/>
                    </a:cubicBezTo>
                    <a:lnTo>
                      <a:pt x="0" y="25326"/>
                    </a:lnTo>
                    <a:cubicBezTo>
                      <a:pt x="0" y="11339"/>
                      <a:pt x="11339" y="0"/>
                      <a:pt x="25326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3" name="Google Shape;813;p15"/>
              <p:cNvSpPr txBox="1"/>
              <p:nvPr/>
            </p:nvSpPr>
            <p:spPr>
              <a:xfrm>
                <a:off x="0" y="-47625"/>
                <a:ext cx="237523" cy="982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14" name="Google Shape;814;p15"/>
            <p:cNvGrpSpPr/>
            <p:nvPr/>
          </p:nvGrpSpPr>
          <p:grpSpPr>
            <a:xfrm rot="10800000">
              <a:off x="3423955" y="819795"/>
              <a:ext cx="4377449" cy="520366"/>
              <a:chOff x="0" y="-47625"/>
              <a:chExt cx="864681" cy="102789"/>
            </a:xfrm>
          </p:grpSpPr>
          <p:sp>
            <p:nvSpPr>
              <p:cNvPr id="815" name="Google Shape;815;p15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6" name="Google Shape;816;p15"/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17" name="Google Shape;817;p15"/>
            <p:cNvGrpSpPr/>
            <p:nvPr/>
          </p:nvGrpSpPr>
          <p:grpSpPr>
            <a:xfrm rot="10800000">
              <a:off x="3423955" y="0"/>
              <a:ext cx="4377449" cy="520366"/>
              <a:chOff x="0" y="-47625"/>
              <a:chExt cx="864681" cy="102789"/>
            </a:xfrm>
          </p:grpSpPr>
          <p:sp>
            <p:nvSpPr>
              <p:cNvPr id="818" name="Google Shape;818;p15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3D0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9" name="Google Shape;819;p15"/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821" name="Google Shape;821;p15"/>
          <p:cNvGrpSpPr/>
          <p:nvPr/>
        </p:nvGrpSpPr>
        <p:grpSpPr>
          <a:xfrm>
            <a:off x="11381524" y="1620877"/>
            <a:ext cx="5650428" cy="6554986"/>
            <a:chOff x="0" y="-47625"/>
            <a:chExt cx="1440048" cy="1670580"/>
          </a:xfrm>
        </p:grpSpPr>
        <p:sp>
          <p:nvSpPr>
            <p:cNvPr id="822" name="Google Shape;822;p15"/>
            <p:cNvSpPr/>
            <p:nvPr/>
          </p:nvSpPr>
          <p:spPr>
            <a:xfrm>
              <a:off x="0" y="0"/>
              <a:ext cx="1440048" cy="1622955"/>
            </a:xfrm>
            <a:custGeom>
              <a:avLst/>
              <a:gdLst/>
              <a:ahLst/>
              <a:cxnLst/>
              <a:rect l="l" t="t" r="r" b="b"/>
              <a:pathLst>
                <a:path w="1440048" h="1622955" extrusionOk="0">
                  <a:moveTo>
                    <a:pt x="69878" y="0"/>
                  </a:moveTo>
                  <a:lnTo>
                    <a:pt x="1370170" y="0"/>
                  </a:lnTo>
                  <a:cubicBezTo>
                    <a:pt x="1408762" y="0"/>
                    <a:pt x="1440048" y="31285"/>
                    <a:pt x="1440048" y="69878"/>
                  </a:cubicBezTo>
                  <a:lnTo>
                    <a:pt x="1440048" y="1553077"/>
                  </a:lnTo>
                  <a:cubicBezTo>
                    <a:pt x="1440048" y="1571610"/>
                    <a:pt x="1432686" y="1589384"/>
                    <a:pt x="1419581" y="1602488"/>
                  </a:cubicBezTo>
                  <a:cubicBezTo>
                    <a:pt x="1406476" y="1615593"/>
                    <a:pt x="1388703" y="1622955"/>
                    <a:pt x="1370170" y="1622955"/>
                  </a:cubicBezTo>
                  <a:lnTo>
                    <a:pt x="69878" y="1622955"/>
                  </a:lnTo>
                  <a:cubicBezTo>
                    <a:pt x="31285" y="1622955"/>
                    <a:pt x="0" y="1591670"/>
                    <a:pt x="0" y="1553077"/>
                  </a:cubicBezTo>
                  <a:lnTo>
                    <a:pt x="0" y="69878"/>
                  </a:lnTo>
                  <a:cubicBezTo>
                    <a:pt x="0" y="31285"/>
                    <a:pt x="31285" y="0"/>
                    <a:pt x="69878" y="0"/>
                  </a:cubicBezTo>
                  <a:close/>
                </a:path>
              </a:pathLst>
            </a:custGeom>
            <a:solidFill>
              <a:srgbClr val="393A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15"/>
            <p:cNvSpPr txBox="1"/>
            <p:nvPr/>
          </p:nvSpPr>
          <p:spPr>
            <a:xfrm>
              <a:off x="0" y="-47625"/>
              <a:ext cx="1440048" cy="16705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838" name="Google Shape;83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71125" y="1519200"/>
            <a:ext cx="5851051" cy="644244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1525847710"/>
              </p:ext>
            </p:extLst>
          </p:nvPr>
        </p:nvGraphicFramePr>
        <p:xfrm>
          <a:off x="705178" y="3537586"/>
          <a:ext cx="10286122" cy="37856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8"/>
        </a:solidFill>
        <a:effectLst/>
      </p:bgPr>
    </p:bg>
    <p:spTree>
      <p:nvGrpSpPr>
        <p:cNvPr id="1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p15"/>
          <p:cNvSpPr txBox="1"/>
          <p:nvPr/>
        </p:nvSpPr>
        <p:spPr>
          <a:xfrm>
            <a:off x="1028625" y="2012370"/>
            <a:ext cx="8832600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dirty="0" smtClean="0">
                <a:solidFill>
                  <a:srgbClr val="393A3F"/>
                </a:solidFill>
                <a:latin typeface="Anton"/>
                <a:sym typeface="Anton"/>
              </a:rPr>
              <a:t>Address of Operator</a:t>
            </a:r>
            <a:endParaRPr sz="900" dirty="0"/>
          </a:p>
        </p:txBody>
      </p:sp>
      <p:grpSp>
        <p:nvGrpSpPr>
          <p:cNvPr id="764" name="Google Shape;764;p15"/>
          <p:cNvGrpSpPr/>
          <p:nvPr/>
        </p:nvGrpSpPr>
        <p:grpSpPr>
          <a:xfrm>
            <a:off x="417483" y="242356"/>
            <a:ext cx="5851053" cy="1309820"/>
            <a:chOff x="0" y="-241100"/>
            <a:chExt cx="7801404" cy="1746426"/>
          </a:xfrm>
        </p:grpSpPr>
        <p:grpSp>
          <p:nvGrpSpPr>
            <p:cNvPr id="765" name="Google Shape;765;p15"/>
            <p:cNvGrpSpPr/>
            <p:nvPr/>
          </p:nvGrpSpPr>
          <p:grpSpPr>
            <a:xfrm>
              <a:off x="0" y="-241100"/>
              <a:ext cx="2173363" cy="520366"/>
              <a:chOff x="0" y="-47625"/>
              <a:chExt cx="429306" cy="102789"/>
            </a:xfrm>
          </p:grpSpPr>
          <p:sp>
            <p:nvSpPr>
              <p:cNvPr id="766" name="Google Shape;766;p15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" name="Google Shape;767;p15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68" name="Google Shape;768;p15"/>
            <p:cNvGrpSpPr/>
            <p:nvPr/>
          </p:nvGrpSpPr>
          <p:grpSpPr>
            <a:xfrm>
              <a:off x="2571714" y="-241100"/>
              <a:ext cx="2173363" cy="520366"/>
              <a:chOff x="0" y="-47625"/>
              <a:chExt cx="429306" cy="102789"/>
            </a:xfrm>
          </p:grpSpPr>
          <p:sp>
            <p:nvSpPr>
              <p:cNvPr id="769" name="Google Shape;769;p15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" name="Google Shape;770;p15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71" name="Google Shape;771;p15"/>
            <p:cNvGrpSpPr/>
            <p:nvPr/>
          </p:nvGrpSpPr>
          <p:grpSpPr>
            <a:xfrm>
              <a:off x="1345333" y="575063"/>
              <a:ext cx="2173363" cy="520366"/>
              <a:chOff x="0" y="-47625"/>
              <a:chExt cx="429306" cy="102789"/>
            </a:xfrm>
          </p:grpSpPr>
          <p:sp>
            <p:nvSpPr>
              <p:cNvPr id="772" name="Google Shape;772;p15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" name="Google Shape;773;p15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74" name="Google Shape;774;p15"/>
            <p:cNvGrpSpPr/>
            <p:nvPr/>
          </p:nvGrpSpPr>
          <p:grpSpPr>
            <a:xfrm>
              <a:off x="3658396" y="563641"/>
              <a:ext cx="2173363" cy="520366"/>
              <a:chOff x="0" y="-47625"/>
              <a:chExt cx="429306" cy="102789"/>
            </a:xfrm>
          </p:grpSpPr>
          <p:sp>
            <p:nvSpPr>
              <p:cNvPr id="775" name="Google Shape;775;p15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6" name="Google Shape;776;p15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77" name="Google Shape;777;p15"/>
            <p:cNvGrpSpPr/>
            <p:nvPr/>
          </p:nvGrpSpPr>
          <p:grpSpPr>
            <a:xfrm>
              <a:off x="5314643" y="-241100"/>
              <a:ext cx="1191036" cy="520366"/>
              <a:chOff x="0" y="-47625"/>
              <a:chExt cx="235266" cy="102789"/>
            </a:xfrm>
          </p:grpSpPr>
          <p:sp>
            <p:nvSpPr>
              <p:cNvPr id="778" name="Google Shape;778;p15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9" name="Google Shape;779;p15"/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80" name="Google Shape;780;p15"/>
            <p:cNvGrpSpPr/>
            <p:nvPr/>
          </p:nvGrpSpPr>
          <p:grpSpPr>
            <a:xfrm>
              <a:off x="6610368" y="563641"/>
              <a:ext cx="1191036" cy="520366"/>
              <a:chOff x="0" y="-47625"/>
              <a:chExt cx="235266" cy="102789"/>
            </a:xfrm>
          </p:grpSpPr>
          <p:sp>
            <p:nvSpPr>
              <p:cNvPr id="781" name="Google Shape;781;p15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" name="Google Shape;782;p15"/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83" name="Google Shape;783;p15"/>
            <p:cNvGrpSpPr/>
            <p:nvPr/>
          </p:nvGrpSpPr>
          <p:grpSpPr>
            <a:xfrm>
              <a:off x="0" y="586483"/>
              <a:ext cx="1202459" cy="497523"/>
              <a:chOff x="0" y="-47625"/>
              <a:chExt cx="237523" cy="98276"/>
            </a:xfrm>
          </p:grpSpPr>
          <p:sp>
            <p:nvSpPr>
              <p:cNvPr id="784" name="Google Shape;784;p15"/>
              <p:cNvSpPr/>
              <p:nvPr/>
            </p:nvSpPr>
            <p:spPr>
              <a:xfrm>
                <a:off x="0" y="0"/>
                <a:ext cx="237523" cy="50651"/>
              </a:xfrm>
              <a:custGeom>
                <a:avLst/>
                <a:gdLst/>
                <a:ahLst/>
                <a:cxnLst/>
                <a:rect l="l" t="t" r="r" b="b"/>
                <a:pathLst>
                  <a:path w="237523" h="50651" extrusionOk="0">
                    <a:moveTo>
                      <a:pt x="25326" y="0"/>
                    </a:moveTo>
                    <a:lnTo>
                      <a:pt x="212197" y="0"/>
                    </a:lnTo>
                    <a:cubicBezTo>
                      <a:pt x="226184" y="0"/>
                      <a:pt x="237523" y="11339"/>
                      <a:pt x="237523" y="25326"/>
                    </a:cubicBezTo>
                    <a:lnTo>
                      <a:pt x="237523" y="25326"/>
                    </a:lnTo>
                    <a:cubicBezTo>
                      <a:pt x="237523" y="39312"/>
                      <a:pt x="226184" y="50651"/>
                      <a:pt x="212197" y="50651"/>
                    </a:cubicBezTo>
                    <a:lnTo>
                      <a:pt x="25326" y="50651"/>
                    </a:lnTo>
                    <a:cubicBezTo>
                      <a:pt x="11339" y="50651"/>
                      <a:pt x="0" y="39312"/>
                      <a:pt x="0" y="25326"/>
                    </a:cubicBezTo>
                    <a:lnTo>
                      <a:pt x="0" y="25326"/>
                    </a:lnTo>
                    <a:cubicBezTo>
                      <a:pt x="0" y="11339"/>
                      <a:pt x="11339" y="0"/>
                      <a:pt x="25326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" name="Google Shape;785;p15"/>
              <p:cNvSpPr txBox="1"/>
              <p:nvPr/>
            </p:nvSpPr>
            <p:spPr>
              <a:xfrm>
                <a:off x="0" y="-47625"/>
                <a:ext cx="237523" cy="982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86" name="Google Shape;786;p15"/>
            <p:cNvGrpSpPr/>
            <p:nvPr/>
          </p:nvGrpSpPr>
          <p:grpSpPr>
            <a:xfrm>
              <a:off x="0" y="165166"/>
              <a:ext cx="4377449" cy="520366"/>
              <a:chOff x="0" y="-47625"/>
              <a:chExt cx="864681" cy="102789"/>
            </a:xfrm>
          </p:grpSpPr>
          <p:sp>
            <p:nvSpPr>
              <p:cNvPr id="787" name="Google Shape;787;p15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8" name="Google Shape;788;p15"/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89" name="Google Shape;789;p15"/>
            <p:cNvGrpSpPr/>
            <p:nvPr/>
          </p:nvGrpSpPr>
          <p:grpSpPr>
            <a:xfrm>
              <a:off x="0" y="984960"/>
              <a:ext cx="4377449" cy="520366"/>
              <a:chOff x="0" y="-47625"/>
              <a:chExt cx="864681" cy="102789"/>
            </a:xfrm>
          </p:grpSpPr>
          <p:sp>
            <p:nvSpPr>
              <p:cNvPr id="790" name="Google Shape;790;p15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1" name="Google Shape;791;p15"/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92" name="Google Shape;792;p15"/>
          <p:cNvGrpSpPr/>
          <p:nvPr/>
        </p:nvGrpSpPr>
        <p:grpSpPr>
          <a:xfrm>
            <a:off x="11999777" y="8693803"/>
            <a:ext cx="5851054" cy="1309820"/>
            <a:chOff x="0" y="0"/>
            <a:chExt cx="7801405" cy="1746426"/>
          </a:xfrm>
        </p:grpSpPr>
        <p:grpSp>
          <p:nvGrpSpPr>
            <p:cNvPr id="793" name="Google Shape;793;p15"/>
            <p:cNvGrpSpPr/>
            <p:nvPr/>
          </p:nvGrpSpPr>
          <p:grpSpPr>
            <a:xfrm rot="10800000">
              <a:off x="5628042" y="1226060"/>
              <a:ext cx="2173363" cy="520366"/>
              <a:chOff x="0" y="-47625"/>
              <a:chExt cx="429306" cy="102789"/>
            </a:xfrm>
          </p:grpSpPr>
          <p:sp>
            <p:nvSpPr>
              <p:cNvPr id="794" name="Google Shape;794;p15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5" name="Google Shape;795;p15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96" name="Google Shape;796;p15"/>
            <p:cNvGrpSpPr/>
            <p:nvPr/>
          </p:nvGrpSpPr>
          <p:grpSpPr>
            <a:xfrm rot="10800000">
              <a:off x="3056328" y="1226060"/>
              <a:ext cx="2173363" cy="520366"/>
              <a:chOff x="0" y="-47625"/>
              <a:chExt cx="429306" cy="102789"/>
            </a:xfrm>
          </p:grpSpPr>
          <p:sp>
            <p:nvSpPr>
              <p:cNvPr id="797" name="Google Shape;797;p15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" name="Google Shape;798;p15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99" name="Google Shape;799;p15"/>
            <p:cNvGrpSpPr/>
            <p:nvPr/>
          </p:nvGrpSpPr>
          <p:grpSpPr>
            <a:xfrm rot="10800000">
              <a:off x="4282709" y="409897"/>
              <a:ext cx="2173363" cy="520366"/>
              <a:chOff x="0" y="-47625"/>
              <a:chExt cx="429306" cy="102789"/>
            </a:xfrm>
          </p:grpSpPr>
          <p:sp>
            <p:nvSpPr>
              <p:cNvPr id="800" name="Google Shape;800;p15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" name="Google Shape;801;p15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02" name="Google Shape;802;p15"/>
            <p:cNvGrpSpPr/>
            <p:nvPr/>
          </p:nvGrpSpPr>
          <p:grpSpPr>
            <a:xfrm rot="10800000">
              <a:off x="1969647" y="421320"/>
              <a:ext cx="2173363" cy="520366"/>
              <a:chOff x="0" y="-47625"/>
              <a:chExt cx="429306" cy="102789"/>
            </a:xfrm>
          </p:grpSpPr>
          <p:sp>
            <p:nvSpPr>
              <p:cNvPr id="803" name="Google Shape;803;p15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" name="Google Shape;804;p15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05" name="Google Shape;805;p15"/>
            <p:cNvGrpSpPr/>
            <p:nvPr/>
          </p:nvGrpSpPr>
          <p:grpSpPr>
            <a:xfrm rot="10800000">
              <a:off x="1295725" y="1226060"/>
              <a:ext cx="1191036" cy="520366"/>
              <a:chOff x="0" y="-47625"/>
              <a:chExt cx="235266" cy="102789"/>
            </a:xfrm>
          </p:grpSpPr>
          <p:sp>
            <p:nvSpPr>
              <p:cNvPr id="806" name="Google Shape;806;p15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" name="Google Shape;807;p15"/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08" name="Google Shape;808;p15"/>
            <p:cNvGrpSpPr/>
            <p:nvPr/>
          </p:nvGrpSpPr>
          <p:grpSpPr>
            <a:xfrm rot="10800000">
              <a:off x="0" y="421320"/>
              <a:ext cx="1191036" cy="520366"/>
              <a:chOff x="0" y="-47625"/>
              <a:chExt cx="235266" cy="102789"/>
            </a:xfrm>
          </p:grpSpPr>
          <p:sp>
            <p:nvSpPr>
              <p:cNvPr id="809" name="Google Shape;809;p15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" name="Google Shape;810;p15"/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11" name="Google Shape;811;p15"/>
            <p:cNvGrpSpPr/>
            <p:nvPr/>
          </p:nvGrpSpPr>
          <p:grpSpPr>
            <a:xfrm rot="10800000">
              <a:off x="6598946" y="421320"/>
              <a:ext cx="1202459" cy="497523"/>
              <a:chOff x="0" y="-47625"/>
              <a:chExt cx="237523" cy="98276"/>
            </a:xfrm>
          </p:grpSpPr>
          <p:sp>
            <p:nvSpPr>
              <p:cNvPr id="812" name="Google Shape;812;p15"/>
              <p:cNvSpPr/>
              <p:nvPr/>
            </p:nvSpPr>
            <p:spPr>
              <a:xfrm>
                <a:off x="0" y="0"/>
                <a:ext cx="237523" cy="50651"/>
              </a:xfrm>
              <a:custGeom>
                <a:avLst/>
                <a:gdLst/>
                <a:ahLst/>
                <a:cxnLst/>
                <a:rect l="l" t="t" r="r" b="b"/>
                <a:pathLst>
                  <a:path w="237523" h="50651" extrusionOk="0">
                    <a:moveTo>
                      <a:pt x="25326" y="0"/>
                    </a:moveTo>
                    <a:lnTo>
                      <a:pt x="212197" y="0"/>
                    </a:lnTo>
                    <a:cubicBezTo>
                      <a:pt x="226184" y="0"/>
                      <a:pt x="237523" y="11339"/>
                      <a:pt x="237523" y="25326"/>
                    </a:cubicBezTo>
                    <a:lnTo>
                      <a:pt x="237523" y="25326"/>
                    </a:lnTo>
                    <a:cubicBezTo>
                      <a:pt x="237523" y="39312"/>
                      <a:pt x="226184" y="50651"/>
                      <a:pt x="212197" y="50651"/>
                    </a:cubicBezTo>
                    <a:lnTo>
                      <a:pt x="25326" y="50651"/>
                    </a:lnTo>
                    <a:cubicBezTo>
                      <a:pt x="11339" y="50651"/>
                      <a:pt x="0" y="39312"/>
                      <a:pt x="0" y="25326"/>
                    </a:cubicBezTo>
                    <a:lnTo>
                      <a:pt x="0" y="25326"/>
                    </a:lnTo>
                    <a:cubicBezTo>
                      <a:pt x="0" y="11339"/>
                      <a:pt x="11339" y="0"/>
                      <a:pt x="25326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3" name="Google Shape;813;p15"/>
              <p:cNvSpPr txBox="1"/>
              <p:nvPr/>
            </p:nvSpPr>
            <p:spPr>
              <a:xfrm>
                <a:off x="0" y="-47625"/>
                <a:ext cx="237523" cy="982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14" name="Google Shape;814;p15"/>
            <p:cNvGrpSpPr/>
            <p:nvPr/>
          </p:nvGrpSpPr>
          <p:grpSpPr>
            <a:xfrm rot="10800000">
              <a:off x="3423955" y="819795"/>
              <a:ext cx="4377449" cy="520366"/>
              <a:chOff x="0" y="-47625"/>
              <a:chExt cx="864681" cy="102789"/>
            </a:xfrm>
          </p:grpSpPr>
          <p:sp>
            <p:nvSpPr>
              <p:cNvPr id="815" name="Google Shape;815;p15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6" name="Google Shape;816;p15"/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17" name="Google Shape;817;p15"/>
            <p:cNvGrpSpPr/>
            <p:nvPr/>
          </p:nvGrpSpPr>
          <p:grpSpPr>
            <a:xfrm rot="10800000">
              <a:off x="3423955" y="0"/>
              <a:ext cx="4377449" cy="520366"/>
              <a:chOff x="0" y="-47625"/>
              <a:chExt cx="864681" cy="102789"/>
            </a:xfrm>
          </p:grpSpPr>
          <p:sp>
            <p:nvSpPr>
              <p:cNvPr id="818" name="Google Shape;818;p15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3D0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9" name="Google Shape;819;p15"/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504" y="5571330"/>
            <a:ext cx="8922621" cy="428105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08200" y="3095177"/>
            <a:ext cx="16791709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rgbClr val="FF0000"/>
                </a:solidFill>
              </a:rPr>
              <a:t>&amp;</a:t>
            </a:r>
            <a:r>
              <a:rPr lang="en-US" sz="4800" dirty="0"/>
              <a:t> is the address of the operator</a:t>
            </a:r>
          </a:p>
          <a:p>
            <a:r>
              <a:rPr lang="en-US" sz="4800" dirty="0" smtClean="0"/>
              <a:t>When </a:t>
            </a:r>
            <a:r>
              <a:rPr lang="en-US" sz="4800" dirty="0"/>
              <a:t>applied to any variable, we get the address of that variable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85916" y="7249098"/>
            <a:ext cx="8002075" cy="518653"/>
          </a:xfrm>
          <a:prstGeom prst="rect">
            <a:avLst/>
          </a:prstGeom>
        </p:spPr>
      </p:pic>
      <p:cxnSp>
        <p:nvCxnSpPr>
          <p:cNvPr id="26" name="Straight Connector 25"/>
          <p:cNvCxnSpPr/>
          <p:nvPr/>
        </p:nvCxnSpPr>
        <p:spPr>
          <a:xfrm flipV="1">
            <a:off x="8091055" y="7940471"/>
            <a:ext cx="1371600" cy="12038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9" name="Right Arrow 28"/>
          <p:cNvSpPr/>
          <p:nvPr/>
        </p:nvSpPr>
        <p:spPr>
          <a:xfrm rot="5699510">
            <a:off x="15940567" y="6514454"/>
            <a:ext cx="537438" cy="6788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255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8"/>
        </a:solidFill>
        <a:effectLst/>
      </p:bgPr>
    </p:bg>
    <p:spTree>
      <p:nvGrpSpPr>
        <p:cNvPr id="1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p15"/>
          <p:cNvSpPr txBox="1"/>
          <p:nvPr/>
        </p:nvSpPr>
        <p:spPr>
          <a:xfrm>
            <a:off x="1028625" y="2012370"/>
            <a:ext cx="8832600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dirty="0" smtClean="0">
                <a:solidFill>
                  <a:srgbClr val="393A3F"/>
                </a:solidFill>
                <a:latin typeface="Anton"/>
                <a:sym typeface="Anton"/>
              </a:rPr>
              <a:t>Pointer Declaration </a:t>
            </a:r>
            <a:endParaRPr sz="900" dirty="0"/>
          </a:p>
        </p:txBody>
      </p:sp>
      <p:grpSp>
        <p:nvGrpSpPr>
          <p:cNvPr id="764" name="Google Shape;764;p15"/>
          <p:cNvGrpSpPr/>
          <p:nvPr/>
        </p:nvGrpSpPr>
        <p:grpSpPr>
          <a:xfrm>
            <a:off x="417483" y="242356"/>
            <a:ext cx="5851053" cy="1309820"/>
            <a:chOff x="0" y="-241100"/>
            <a:chExt cx="7801404" cy="1746426"/>
          </a:xfrm>
        </p:grpSpPr>
        <p:grpSp>
          <p:nvGrpSpPr>
            <p:cNvPr id="765" name="Google Shape;765;p15"/>
            <p:cNvGrpSpPr/>
            <p:nvPr/>
          </p:nvGrpSpPr>
          <p:grpSpPr>
            <a:xfrm>
              <a:off x="0" y="-241100"/>
              <a:ext cx="2173363" cy="520366"/>
              <a:chOff x="0" y="-47625"/>
              <a:chExt cx="429306" cy="102789"/>
            </a:xfrm>
          </p:grpSpPr>
          <p:sp>
            <p:nvSpPr>
              <p:cNvPr id="766" name="Google Shape;766;p15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" name="Google Shape;767;p15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68" name="Google Shape;768;p15"/>
            <p:cNvGrpSpPr/>
            <p:nvPr/>
          </p:nvGrpSpPr>
          <p:grpSpPr>
            <a:xfrm>
              <a:off x="2571714" y="-241100"/>
              <a:ext cx="2173363" cy="520366"/>
              <a:chOff x="0" y="-47625"/>
              <a:chExt cx="429306" cy="102789"/>
            </a:xfrm>
          </p:grpSpPr>
          <p:sp>
            <p:nvSpPr>
              <p:cNvPr id="769" name="Google Shape;769;p15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" name="Google Shape;770;p15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71" name="Google Shape;771;p15"/>
            <p:cNvGrpSpPr/>
            <p:nvPr/>
          </p:nvGrpSpPr>
          <p:grpSpPr>
            <a:xfrm>
              <a:off x="1345333" y="575063"/>
              <a:ext cx="2173363" cy="520366"/>
              <a:chOff x="0" y="-47625"/>
              <a:chExt cx="429306" cy="102789"/>
            </a:xfrm>
          </p:grpSpPr>
          <p:sp>
            <p:nvSpPr>
              <p:cNvPr id="772" name="Google Shape;772;p15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" name="Google Shape;773;p15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74" name="Google Shape;774;p15"/>
            <p:cNvGrpSpPr/>
            <p:nvPr/>
          </p:nvGrpSpPr>
          <p:grpSpPr>
            <a:xfrm>
              <a:off x="3658396" y="563641"/>
              <a:ext cx="2173363" cy="520366"/>
              <a:chOff x="0" y="-47625"/>
              <a:chExt cx="429306" cy="102789"/>
            </a:xfrm>
          </p:grpSpPr>
          <p:sp>
            <p:nvSpPr>
              <p:cNvPr id="775" name="Google Shape;775;p15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6" name="Google Shape;776;p15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77" name="Google Shape;777;p15"/>
            <p:cNvGrpSpPr/>
            <p:nvPr/>
          </p:nvGrpSpPr>
          <p:grpSpPr>
            <a:xfrm>
              <a:off x="5314643" y="-241100"/>
              <a:ext cx="1191036" cy="520366"/>
              <a:chOff x="0" y="-47625"/>
              <a:chExt cx="235266" cy="102789"/>
            </a:xfrm>
          </p:grpSpPr>
          <p:sp>
            <p:nvSpPr>
              <p:cNvPr id="778" name="Google Shape;778;p15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9" name="Google Shape;779;p15"/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80" name="Google Shape;780;p15"/>
            <p:cNvGrpSpPr/>
            <p:nvPr/>
          </p:nvGrpSpPr>
          <p:grpSpPr>
            <a:xfrm>
              <a:off x="6610368" y="563641"/>
              <a:ext cx="1191036" cy="520366"/>
              <a:chOff x="0" y="-47625"/>
              <a:chExt cx="235266" cy="102789"/>
            </a:xfrm>
          </p:grpSpPr>
          <p:sp>
            <p:nvSpPr>
              <p:cNvPr id="781" name="Google Shape;781;p15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" name="Google Shape;782;p15"/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83" name="Google Shape;783;p15"/>
            <p:cNvGrpSpPr/>
            <p:nvPr/>
          </p:nvGrpSpPr>
          <p:grpSpPr>
            <a:xfrm>
              <a:off x="0" y="586483"/>
              <a:ext cx="1202459" cy="497523"/>
              <a:chOff x="0" y="-47625"/>
              <a:chExt cx="237523" cy="98276"/>
            </a:xfrm>
          </p:grpSpPr>
          <p:sp>
            <p:nvSpPr>
              <p:cNvPr id="784" name="Google Shape;784;p15"/>
              <p:cNvSpPr/>
              <p:nvPr/>
            </p:nvSpPr>
            <p:spPr>
              <a:xfrm>
                <a:off x="0" y="0"/>
                <a:ext cx="237523" cy="50651"/>
              </a:xfrm>
              <a:custGeom>
                <a:avLst/>
                <a:gdLst/>
                <a:ahLst/>
                <a:cxnLst/>
                <a:rect l="l" t="t" r="r" b="b"/>
                <a:pathLst>
                  <a:path w="237523" h="50651" extrusionOk="0">
                    <a:moveTo>
                      <a:pt x="25326" y="0"/>
                    </a:moveTo>
                    <a:lnTo>
                      <a:pt x="212197" y="0"/>
                    </a:lnTo>
                    <a:cubicBezTo>
                      <a:pt x="226184" y="0"/>
                      <a:pt x="237523" y="11339"/>
                      <a:pt x="237523" y="25326"/>
                    </a:cubicBezTo>
                    <a:lnTo>
                      <a:pt x="237523" y="25326"/>
                    </a:lnTo>
                    <a:cubicBezTo>
                      <a:pt x="237523" y="39312"/>
                      <a:pt x="226184" y="50651"/>
                      <a:pt x="212197" y="50651"/>
                    </a:cubicBezTo>
                    <a:lnTo>
                      <a:pt x="25326" y="50651"/>
                    </a:lnTo>
                    <a:cubicBezTo>
                      <a:pt x="11339" y="50651"/>
                      <a:pt x="0" y="39312"/>
                      <a:pt x="0" y="25326"/>
                    </a:cubicBezTo>
                    <a:lnTo>
                      <a:pt x="0" y="25326"/>
                    </a:lnTo>
                    <a:cubicBezTo>
                      <a:pt x="0" y="11339"/>
                      <a:pt x="11339" y="0"/>
                      <a:pt x="25326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" name="Google Shape;785;p15"/>
              <p:cNvSpPr txBox="1"/>
              <p:nvPr/>
            </p:nvSpPr>
            <p:spPr>
              <a:xfrm>
                <a:off x="0" y="-47625"/>
                <a:ext cx="237523" cy="982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86" name="Google Shape;786;p15"/>
            <p:cNvGrpSpPr/>
            <p:nvPr/>
          </p:nvGrpSpPr>
          <p:grpSpPr>
            <a:xfrm>
              <a:off x="0" y="165166"/>
              <a:ext cx="4377449" cy="520366"/>
              <a:chOff x="0" y="-47625"/>
              <a:chExt cx="864681" cy="102789"/>
            </a:xfrm>
          </p:grpSpPr>
          <p:sp>
            <p:nvSpPr>
              <p:cNvPr id="787" name="Google Shape;787;p15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8" name="Google Shape;788;p15"/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89" name="Google Shape;789;p15"/>
            <p:cNvGrpSpPr/>
            <p:nvPr/>
          </p:nvGrpSpPr>
          <p:grpSpPr>
            <a:xfrm>
              <a:off x="0" y="984960"/>
              <a:ext cx="4377449" cy="520366"/>
              <a:chOff x="0" y="-47625"/>
              <a:chExt cx="864681" cy="102789"/>
            </a:xfrm>
          </p:grpSpPr>
          <p:sp>
            <p:nvSpPr>
              <p:cNvPr id="790" name="Google Shape;790;p15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1" name="Google Shape;791;p15"/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92" name="Google Shape;792;p15"/>
          <p:cNvGrpSpPr/>
          <p:nvPr/>
        </p:nvGrpSpPr>
        <p:grpSpPr>
          <a:xfrm>
            <a:off x="11999777" y="8693803"/>
            <a:ext cx="5851054" cy="1309820"/>
            <a:chOff x="0" y="0"/>
            <a:chExt cx="7801405" cy="1746426"/>
          </a:xfrm>
        </p:grpSpPr>
        <p:grpSp>
          <p:nvGrpSpPr>
            <p:cNvPr id="793" name="Google Shape;793;p15"/>
            <p:cNvGrpSpPr/>
            <p:nvPr/>
          </p:nvGrpSpPr>
          <p:grpSpPr>
            <a:xfrm rot="10800000">
              <a:off x="5628042" y="1226060"/>
              <a:ext cx="2173363" cy="520366"/>
              <a:chOff x="0" y="-47625"/>
              <a:chExt cx="429306" cy="102789"/>
            </a:xfrm>
          </p:grpSpPr>
          <p:sp>
            <p:nvSpPr>
              <p:cNvPr id="794" name="Google Shape;794;p15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5" name="Google Shape;795;p15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96" name="Google Shape;796;p15"/>
            <p:cNvGrpSpPr/>
            <p:nvPr/>
          </p:nvGrpSpPr>
          <p:grpSpPr>
            <a:xfrm rot="10800000">
              <a:off x="3056328" y="1226060"/>
              <a:ext cx="2173363" cy="520366"/>
              <a:chOff x="0" y="-47625"/>
              <a:chExt cx="429306" cy="102789"/>
            </a:xfrm>
          </p:grpSpPr>
          <p:sp>
            <p:nvSpPr>
              <p:cNvPr id="797" name="Google Shape;797;p15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" name="Google Shape;798;p15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99" name="Google Shape;799;p15"/>
            <p:cNvGrpSpPr/>
            <p:nvPr/>
          </p:nvGrpSpPr>
          <p:grpSpPr>
            <a:xfrm rot="10800000">
              <a:off x="4282709" y="409897"/>
              <a:ext cx="2173363" cy="520366"/>
              <a:chOff x="0" y="-47625"/>
              <a:chExt cx="429306" cy="102789"/>
            </a:xfrm>
          </p:grpSpPr>
          <p:sp>
            <p:nvSpPr>
              <p:cNvPr id="800" name="Google Shape;800;p15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" name="Google Shape;801;p15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02" name="Google Shape;802;p15"/>
            <p:cNvGrpSpPr/>
            <p:nvPr/>
          </p:nvGrpSpPr>
          <p:grpSpPr>
            <a:xfrm rot="10800000">
              <a:off x="1969647" y="421320"/>
              <a:ext cx="2173363" cy="520366"/>
              <a:chOff x="0" y="-47625"/>
              <a:chExt cx="429306" cy="102789"/>
            </a:xfrm>
          </p:grpSpPr>
          <p:sp>
            <p:nvSpPr>
              <p:cNvPr id="803" name="Google Shape;803;p15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" name="Google Shape;804;p15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05" name="Google Shape;805;p15"/>
            <p:cNvGrpSpPr/>
            <p:nvPr/>
          </p:nvGrpSpPr>
          <p:grpSpPr>
            <a:xfrm rot="10800000">
              <a:off x="1295725" y="1226060"/>
              <a:ext cx="1191036" cy="520366"/>
              <a:chOff x="0" y="-47625"/>
              <a:chExt cx="235266" cy="102789"/>
            </a:xfrm>
          </p:grpSpPr>
          <p:sp>
            <p:nvSpPr>
              <p:cNvPr id="806" name="Google Shape;806;p15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" name="Google Shape;807;p15"/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08" name="Google Shape;808;p15"/>
            <p:cNvGrpSpPr/>
            <p:nvPr/>
          </p:nvGrpSpPr>
          <p:grpSpPr>
            <a:xfrm rot="10800000">
              <a:off x="0" y="421320"/>
              <a:ext cx="1191036" cy="520366"/>
              <a:chOff x="0" y="-47625"/>
              <a:chExt cx="235266" cy="102789"/>
            </a:xfrm>
          </p:grpSpPr>
          <p:sp>
            <p:nvSpPr>
              <p:cNvPr id="809" name="Google Shape;809;p15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" name="Google Shape;810;p15"/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11" name="Google Shape;811;p15"/>
            <p:cNvGrpSpPr/>
            <p:nvPr/>
          </p:nvGrpSpPr>
          <p:grpSpPr>
            <a:xfrm rot="10800000">
              <a:off x="6598946" y="421320"/>
              <a:ext cx="1202459" cy="497523"/>
              <a:chOff x="0" y="-47625"/>
              <a:chExt cx="237523" cy="98276"/>
            </a:xfrm>
          </p:grpSpPr>
          <p:sp>
            <p:nvSpPr>
              <p:cNvPr id="812" name="Google Shape;812;p15"/>
              <p:cNvSpPr/>
              <p:nvPr/>
            </p:nvSpPr>
            <p:spPr>
              <a:xfrm>
                <a:off x="0" y="0"/>
                <a:ext cx="237523" cy="50651"/>
              </a:xfrm>
              <a:custGeom>
                <a:avLst/>
                <a:gdLst/>
                <a:ahLst/>
                <a:cxnLst/>
                <a:rect l="l" t="t" r="r" b="b"/>
                <a:pathLst>
                  <a:path w="237523" h="50651" extrusionOk="0">
                    <a:moveTo>
                      <a:pt x="25326" y="0"/>
                    </a:moveTo>
                    <a:lnTo>
                      <a:pt x="212197" y="0"/>
                    </a:lnTo>
                    <a:cubicBezTo>
                      <a:pt x="226184" y="0"/>
                      <a:pt x="237523" y="11339"/>
                      <a:pt x="237523" y="25326"/>
                    </a:cubicBezTo>
                    <a:lnTo>
                      <a:pt x="237523" y="25326"/>
                    </a:lnTo>
                    <a:cubicBezTo>
                      <a:pt x="237523" y="39312"/>
                      <a:pt x="226184" y="50651"/>
                      <a:pt x="212197" y="50651"/>
                    </a:cubicBezTo>
                    <a:lnTo>
                      <a:pt x="25326" y="50651"/>
                    </a:lnTo>
                    <a:cubicBezTo>
                      <a:pt x="11339" y="50651"/>
                      <a:pt x="0" y="39312"/>
                      <a:pt x="0" y="25326"/>
                    </a:cubicBezTo>
                    <a:lnTo>
                      <a:pt x="0" y="25326"/>
                    </a:lnTo>
                    <a:cubicBezTo>
                      <a:pt x="0" y="11339"/>
                      <a:pt x="11339" y="0"/>
                      <a:pt x="25326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3" name="Google Shape;813;p15"/>
              <p:cNvSpPr txBox="1"/>
              <p:nvPr/>
            </p:nvSpPr>
            <p:spPr>
              <a:xfrm>
                <a:off x="0" y="-47625"/>
                <a:ext cx="237523" cy="982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14" name="Google Shape;814;p15"/>
            <p:cNvGrpSpPr/>
            <p:nvPr/>
          </p:nvGrpSpPr>
          <p:grpSpPr>
            <a:xfrm rot="10800000">
              <a:off x="3423955" y="819795"/>
              <a:ext cx="4377449" cy="520366"/>
              <a:chOff x="0" y="-47625"/>
              <a:chExt cx="864681" cy="102789"/>
            </a:xfrm>
          </p:grpSpPr>
          <p:sp>
            <p:nvSpPr>
              <p:cNvPr id="815" name="Google Shape;815;p15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6" name="Google Shape;816;p15"/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17" name="Google Shape;817;p15"/>
            <p:cNvGrpSpPr/>
            <p:nvPr/>
          </p:nvGrpSpPr>
          <p:grpSpPr>
            <a:xfrm rot="10800000">
              <a:off x="3423955" y="0"/>
              <a:ext cx="4377449" cy="520366"/>
              <a:chOff x="0" y="-47625"/>
              <a:chExt cx="864681" cy="102789"/>
            </a:xfrm>
          </p:grpSpPr>
          <p:sp>
            <p:nvSpPr>
              <p:cNvPr id="818" name="Google Shape;818;p15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3D0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9" name="Google Shape;819;p15"/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6" name="Rectangle 5"/>
          <p:cNvSpPr/>
          <p:nvPr/>
        </p:nvSpPr>
        <p:spPr>
          <a:xfrm>
            <a:off x="608200" y="3095177"/>
            <a:ext cx="16791709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dirty="0" smtClean="0">
                <a:solidFill>
                  <a:srgbClr val="FF0000"/>
                </a:solidFill>
              </a:rPr>
              <a:t>If a pointer is declared but not initialized it contains some garbage value. However modern compilers does not compile without initialization.</a:t>
            </a:r>
            <a:endParaRPr lang="en-US" sz="4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0069" y="5419725"/>
            <a:ext cx="7905750" cy="4867275"/>
          </a:xfrm>
          <a:prstGeom prst="rect">
            <a:avLst/>
          </a:prstGeom>
        </p:spPr>
      </p:pic>
      <p:sp>
        <p:nvSpPr>
          <p:cNvPr id="4" name="Right Arrow 3"/>
          <p:cNvSpPr/>
          <p:nvPr/>
        </p:nvSpPr>
        <p:spPr>
          <a:xfrm rot="11839157">
            <a:off x="8070348" y="6888948"/>
            <a:ext cx="972052" cy="6353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ight Arrow 65"/>
          <p:cNvSpPr/>
          <p:nvPr/>
        </p:nvSpPr>
        <p:spPr>
          <a:xfrm rot="11839157">
            <a:off x="6953212" y="9244802"/>
            <a:ext cx="972052" cy="6353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3205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8"/>
        </a:solidFill>
        <a:effectLst/>
      </p:bgPr>
    </p:bg>
    <p:spTree>
      <p:nvGrpSpPr>
        <p:cNvPr id="1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p15"/>
          <p:cNvSpPr txBox="1"/>
          <p:nvPr/>
        </p:nvSpPr>
        <p:spPr>
          <a:xfrm>
            <a:off x="6999519" y="407344"/>
            <a:ext cx="2652481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dirty="0" smtClean="0">
                <a:solidFill>
                  <a:srgbClr val="393A3F"/>
                </a:solidFill>
                <a:latin typeface="Anton"/>
                <a:sym typeface="Anton"/>
              </a:rPr>
              <a:t>Pointer</a:t>
            </a:r>
            <a:endParaRPr sz="900" dirty="0"/>
          </a:p>
        </p:txBody>
      </p:sp>
      <p:grpSp>
        <p:nvGrpSpPr>
          <p:cNvPr id="764" name="Google Shape;764;p15"/>
          <p:cNvGrpSpPr/>
          <p:nvPr/>
        </p:nvGrpSpPr>
        <p:grpSpPr>
          <a:xfrm>
            <a:off x="417483" y="242356"/>
            <a:ext cx="5851053" cy="1309820"/>
            <a:chOff x="0" y="-241100"/>
            <a:chExt cx="7801404" cy="1746426"/>
          </a:xfrm>
        </p:grpSpPr>
        <p:grpSp>
          <p:nvGrpSpPr>
            <p:cNvPr id="765" name="Google Shape;765;p15"/>
            <p:cNvGrpSpPr/>
            <p:nvPr/>
          </p:nvGrpSpPr>
          <p:grpSpPr>
            <a:xfrm>
              <a:off x="0" y="-241100"/>
              <a:ext cx="2173363" cy="520366"/>
              <a:chOff x="0" y="-47625"/>
              <a:chExt cx="429306" cy="102789"/>
            </a:xfrm>
          </p:grpSpPr>
          <p:sp>
            <p:nvSpPr>
              <p:cNvPr id="766" name="Google Shape;766;p15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" name="Google Shape;767;p15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68" name="Google Shape;768;p15"/>
            <p:cNvGrpSpPr/>
            <p:nvPr/>
          </p:nvGrpSpPr>
          <p:grpSpPr>
            <a:xfrm>
              <a:off x="2571714" y="-241100"/>
              <a:ext cx="2173363" cy="520366"/>
              <a:chOff x="0" y="-47625"/>
              <a:chExt cx="429306" cy="102789"/>
            </a:xfrm>
          </p:grpSpPr>
          <p:sp>
            <p:nvSpPr>
              <p:cNvPr id="769" name="Google Shape;769;p15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" name="Google Shape;770;p15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71" name="Google Shape;771;p15"/>
            <p:cNvGrpSpPr/>
            <p:nvPr/>
          </p:nvGrpSpPr>
          <p:grpSpPr>
            <a:xfrm>
              <a:off x="1345333" y="575063"/>
              <a:ext cx="2173363" cy="520366"/>
              <a:chOff x="0" y="-47625"/>
              <a:chExt cx="429306" cy="102789"/>
            </a:xfrm>
          </p:grpSpPr>
          <p:sp>
            <p:nvSpPr>
              <p:cNvPr id="772" name="Google Shape;772;p15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" name="Google Shape;773;p15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74" name="Google Shape;774;p15"/>
            <p:cNvGrpSpPr/>
            <p:nvPr/>
          </p:nvGrpSpPr>
          <p:grpSpPr>
            <a:xfrm>
              <a:off x="3658396" y="563641"/>
              <a:ext cx="2173363" cy="520366"/>
              <a:chOff x="0" y="-47625"/>
              <a:chExt cx="429306" cy="102789"/>
            </a:xfrm>
          </p:grpSpPr>
          <p:sp>
            <p:nvSpPr>
              <p:cNvPr id="775" name="Google Shape;775;p15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6" name="Google Shape;776;p15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77" name="Google Shape;777;p15"/>
            <p:cNvGrpSpPr/>
            <p:nvPr/>
          </p:nvGrpSpPr>
          <p:grpSpPr>
            <a:xfrm>
              <a:off x="5314643" y="-241100"/>
              <a:ext cx="1191036" cy="520366"/>
              <a:chOff x="0" y="-47625"/>
              <a:chExt cx="235266" cy="102789"/>
            </a:xfrm>
          </p:grpSpPr>
          <p:sp>
            <p:nvSpPr>
              <p:cNvPr id="778" name="Google Shape;778;p15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9" name="Google Shape;779;p15"/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80" name="Google Shape;780;p15"/>
            <p:cNvGrpSpPr/>
            <p:nvPr/>
          </p:nvGrpSpPr>
          <p:grpSpPr>
            <a:xfrm>
              <a:off x="6610368" y="563641"/>
              <a:ext cx="1191036" cy="520366"/>
              <a:chOff x="0" y="-47625"/>
              <a:chExt cx="235266" cy="102789"/>
            </a:xfrm>
          </p:grpSpPr>
          <p:sp>
            <p:nvSpPr>
              <p:cNvPr id="781" name="Google Shape;781;p15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" name="Google Shape;782;p15"/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83" name="Google Shape;783;p15"/>
            <p:cNvGrpSpPr/>
            <p:nvPr/>
          </p:nvGrpSpPr>
          <p:grpSpPr>
            <a:xfrm>
              <a:off x="0" y="586483"/>
              <a:ext cx="1202459" cy="497523"/>
              <a:chOff x="0" y="-47625"/>
              <a:chExt cx="237523" cy="98276"/>
            </a:xfrm>
          </p:grpSpPr>
          <p:sp>
            <p:nvSpPr>
              <p:cNvPr id="784" name="Google Shape;784;p15"/>
              <p:cNvSpPr/>
              <p:nvPr/>
            </p:nvSpPr>
            <p:spPr>
              <a:xfrm>
                <a:off x="0" y="0"/>
                <a:ext cx="237523" cy="50651"/>
              </a:xfrm>
              <a:custGeom>
                <a:avLst/>
                <a:gdLst/>
                <a:ahLst/>
                <a:cxnLst/>
                <a:rect l="l" t="t" r="r" b="b"/>
                <a:pathLst>
                  <a:path w="237523" h="50651" extrusionOk="0">
                    <a:moveTo>
                      <a:pt x="25326" y="0"/>
                    </a:moveTo>
                    <a:lnTo>
                      <a:pt x="212197" y="0"/>
                    </a:lnTo>
                    <a:cubicBezTo>
                      <a:pt x="226184" y="0"/>
                      <a:pt x="237523" y="11339"/>
                      <a:pt x="237523" y="25326"/>
                    </a:cubicBezTo>
                    <a:lnTo>
                      <a:pt x="237523" y="25326"/>
                    </a:lnTo>
                    <a:cubicBezTo>
                      <a:pt x="237523" y="39312"/>
                      <a:pt x="226184" y="50651"/>
                      <a:pt x="212197" y="50651"/>
                    </a:cubicBezTo>
                    <a:lnTo>
                      <a:pt x="25326" y="50651"/>
                    </a:lnTo>
                    <a:cubicBezTo>
                      <a:pt x="11339" y="50651"/>
                      <a:pt x="0" y="39312"/>
                      <a:pt x="0" y="25326"/>
                    </a:cubicBezTo>
                    <a:lnTo>
                      <a:pt x="0" y="25326"/>
                    </a:lnTo>
                    <a:cubicBezTo>
                      <a:pt x="0" y="11339"/>
                      <a:pt x="11339" y="0"/>
                      <a:pt x="25326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" name="Google Shape;785;p15"/>
              <p:cNvSpPr txBox="1"/>
              <p:nvPr/>
            </p:nvSpPr>
            <p:spPr>
              <a:xfrm>
                <a:off x="0" y="-47625"/>
                <a:ext cx="237523" cy="982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86" name="Google Shape;786;p15"/>
            <p:cNvGrpSpPr/>
            <p:nvPr/>
          </p:nvGrpSpPr>
          <p:grpSpPr>
            <a:xfrm>
              <a:off x="0" y="165166"/>
              <a:ext cx="4377449" cy="520366"/>
              <a:chOff x="0" y="-47625"/>
              <a:chExt cx="864681" cy="102789"/>
            </a:xfrm>
          </p:grpSpPr>
          <p:sp>
            <p:nvSpPr>
              <p:cNvPr id="787" name="Google Shape;787;p15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8" name="Google Shape;788;p15"/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89" name="Google Shape;789;p15"/>
            <p:cNvGrpSpPr/>
            <p:nvPr/>
          </p:nvGrpSpPr>
          <p:grpSpPr>
            <a:xfrm>
              <a:off x="0" y="984960"/>
              <a:ext cx="4377449" cy="520366"/>
              <a:chOff x="0" y="-47625"/>
              <a:chExt cx="864681" cy="102789"/>
            </a:xfrm>
          </p:grpSpPr>
          <p:sp>
            <p:nvSpPr>
              <p:cNvPr id="790" name="Google Shape;790;p15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1" name="Google Shape;791;p15"/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92" name="Google Shape;792;p15"/>
          <p:cNvGrpSpPr/>
          <p:nvPr/>
        </p:nvGrpSpPr>
        <p:grpSpPr>
          <a:xfrm>
            <a:off x="11860217" y="242356"/>
            <a:ext cx="5851054" cy="1309820"/>
            <a:chOff x="0" y="0"/>
            <a:chExt cx="7801405" cy="1746426"/>
          </a:xfrm>
        </p:grpSpPr>
        <p:grpSp>
          <p:nvGrpSpPr>
            <p:cNvPr id="793" name="Google Shape;793;p15"/>
            <p:cNvGrpSpPr/>
            <p:nvPr/>
          </p:nvGrpSpPr>
          <p:grpSpPr>
            <a:xfrm rot="10800000">
              <a:off x="5628042" y="1226060"/>
              <a:ext cx="2173363" cy="520366"/>
              <a:chOff x="0" y="-47625"/>
              <a:chExt cx="429306" cy="102789"/>
            </a:xfrm>
          </p:grpSpPr>
          <p:sp>
            <p:nvSpPr>
              <p:cNvPr id="794" name="Google Shape;794;p15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5" name="Google Shape;795;p15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96" name="Google Shape;796;p15"/>
            <p:cNvGrpSpPr/>
            <p:nvPr/>
          </p:nvGrpSpPr>
          <p:grpSpPr>
            <a:xfrm rot="10800000">
              <a:off x="3056328" y="1226060"/>
              <a:ext cx="2173363" cy="520366"/>
              <a:chOff x="0" y="-47625"/>
              <a:chExt cx="429306" cy="102789"/>
            </a:xfrm>
          </p:grpSpPr>
          <p:sp>
            <p:nvSpPr>
              <p:cNvPr id="797" name="Google Shape;797;p15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" name="Google Shape;798;p15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99" name="Google Shape;799;p15"/>
            <p:cNvGrpSpPr/>
            <p:nvPr/>
          </p:nvGrpSpPr>
          <p:grpSpPr>
            <a:xfrm rot="10800000">
              <a:off x="4282709" y="409897"/>
              <a:ext cx="2173363" cy="520366"/>
              <a:chOff x="0" y="-47625"/>
              <a:chExt cx="429306" cy="102789"/>
            </a:xfrm>
          </p:grpSpPr>
          <p:sp>
            <p:nvSpPr>
              <p:cNvPr id="800" name="Google Shape;800;p15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" name="Google Shape;801;p15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02" name="Google Shape;802;p15"/>
            <p:cNvGrpSpPr/>
            <p:nvPr/>
          </p:nvGrpSpPr>
          <p:grpSpPr>
            <a:xfrm rot="10800000">
              <a:off x="1969647" y="421320"/>
              <a:ext cx="2173363" cy="520366"/>
              <a:chOff x="0" y="-47625"/>
              <a:chExt cx="429306" cy="102789"/>
            </a:xfrm>
          </p:grpSpPr>
          <p:sp>
            <p:nvSpPr>
              <p:cNvPr id="803" name="Google Shape;803;p15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" name="Google Shape;804;p15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05" name="Google Shape;805;p15"/>
            <p:cNvGrpSpPr/>
            <p:nvPr/>
          </p:nvGrpSpPr>
          <p:grpSpPr>
            <a:xfrm rot="10800000">
              <a:off x="1295725" y="1226060"/>
              <a:ext cx="1191036" cy="520366"/>
              <a:chOff x="0" y="-47625"/>
              <a:chExt cx="235266" cy="102789"/>
            </a:xfrm>
          </p:grpSpPr>
          <p:sp>
            <p:nvSpPr>
              <p:cNvPr id="806" name="Google Shape;806;p15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" name="Google Shape;807;p15"/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08" name="Google Shape;808;p15"/>
            <p:cNvGrpSpPr/>
            <p:nvPr/>
          </p:nvGrpSpPr>
          <p:grpSpPr>
            <a:xfrm rot="10800000">
              <a:off x="0" y="421320"/>
              <a:ext cx="1191036" cy="520366"/>
              <a:chOff x="0" y="-47625"/>
              <a:chExt cx="235266" cy="102789"/>
            </a:xfrm>
          </p:grpSpPr>
          <p:sp>
            <p:nvSpPr>
              <p:cNvPr id="809" name="Google Shape;809;p15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" name="Google Shape;810;p15"/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11" name="Google Shape;811;p15"/>
            <p:cNvGrpSpPr/>
            <p:nvPr/>
          </p:nvGrpSpPr>
          <p:grpSpPr>
            <a:xfrm rot="10800000">
              <a:off x="6598946" y="421320"/>
              <a:ext cx="1202459" cy="497523"/>
              <a:chOff x="0" y="-47625"/>
              <a:chExt cx="237523" cy="98276"/>
            </a:xfrm>
          </p:grpSpPr>
          <p:sp>
            <p:nvSpPr>
              <p:cNvPr id="812" name="Google Shape;812;p15"/>
              <p:cNvSpPr/>
              <p:nvPr/>
            </p:nvSpPr>
            <p:spPr>
              <a:xfrm>
                <a:off x="0" y="0"/>
                <a:ext cx="237523" cy="50651"/>
              </a:xfrm>
              <a:custGeom>
                <a:avLst/>
                <a:gdLst/>
                <a:ahLst/>
                <a:cxnLst/>
                <a:rect l="l" t="t" r="r" b="b"/>
                <a:pathLst>
                  <a:path w="237523" h="50651" extrusionOk="0">
                    <a:moveTo>
                      <a:pt x="25326" y="0"/>
                    </a:moveTo>
                    <a:lnTo>
                      <a:pt x="212197" y="0"/>
                    </a:lnTo>
                    <a:cubicBezTo>
                      <a:pt x="226184" y="0"/>
                      <a:pt x="237523" y="11339"/>
                      <a:pt x="237523" y="25326"/>
                    </a:cubicBezTo>
                    <a:lnTo>
                      <a:pt x="237523" y="25326"/>
                    </a:lnTo>
                    <a:cubicBezTo>
                      <a:pt x="237523" y="39312"/>
                      <a:pt x="226184" y="50651"/>
                      <a:pt x="212197" y="50651"/>
                    </a:cubicBezTo>
                    <a:lnTo>
                      <a:pt x="25326" y="50651"/>
                    </a:lnTo>
                    <a:cubicBezTo>
                      <a:pt x="11339" y="50651"/>
                      <a:pt x="0" y="39312"/>
                      <a:pt x="0" y="25326"/>
                    </a:cubicBezTo>
                    <a:lnTo>
                      <a:pt x="0" y="25326"/>
                    </a:lnTo>
                    <a:cubicBezTo>
                      <a:pt x="0" y="11339"/>
                      <a:pt x="11339" y="0"/>
                      <a:pt x="25326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3" name="Google Shape;813;p15"/>
              <p:cNvSpPr txBox="1"/>
              <p:nvPr/>
            </p:nvSpPr>
            <p:spPr>
              <a:xfrm>
                <a:off x="0" y="-47625"/>
                <a:ext cx="237523" cy="982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14" name="Google Shape;814;p15"/>
            <p:cNvGrpSpPr/>
            <p:nvPr/>
          </p:nvGrpSpPr>
          <p:grpSpPr>
            <a:xfrm rot="10800000">
              <a:off x="3423955" y="819795"/>
              <a:ext cx="4377449" cy="520366"/>
              <a:chOff x="0" y="-47625"/>
              <a:chExt cx="864681" cy="102789"/>
            </a:xfrm>
          </p:grpSpPr>
          <p:sp>
            <p:nvSpPr>
              <p:cNvPr id="815" name="Google Shape;815;p15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6" name="Google Shape;816;p15"/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17" name="Google Shape;817;p15"/>
            <p:cNvGrpSpPr/>
            <p:nvPr/>
          </p:nvGrpSpPr>
          <p:grpSpPr>
            <a:xfrm rot="10800000">
              <a:off x="3423955" y="0"/>
              <a:ext cx="4377449" cy="520366"/>
              <a:chOff x="0" y="-47625"/>
              <a:chExt cx="864681" cy="102789"/>
            </a:xfrm>
          </p:grpSpPr>
          <p:sp>
            <p:nvSpPr>
              <p:cNvPr id="818" name="Google Shape;818;p15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3D0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9" name="Google Shape;819;p15"/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63" name="Google Shape;521;p11"/>
          <p:cNvSpPr/>
          <p:nvPr/>
        </p:nvSpPr>
        <p:spPr>
          <a:xfrm>
            <a:off x="9546540" y="714061"/>
            <a:ext cx="836443" cy="895679"/>
          </a:xfrm>
          <a:custGeom>
            <a:avLst/>
            <a:gdLst/>
            <a:ahLst/>
            <a:cxnLst/>
            <a:rect l="l" t="t" r="r" b="b"/>
            <a:pathLst>
              <a:path w="836443" h="1333460" extrusionOk="0">
                <a:moveTo>
                  <a:pt x="0" y="0"/>
                </a:moveTo>
                <a:lnTo>
                  <a:pt x="836443" y="0"/>
                </a:lnTo>
                <a:lnTo>
                  <a:pt x="836443" y="1333460"/>
                </a:lnTo>
                <a:lnTo>
                  <a:pt x="0" y="13334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" name="Rectangle 1"/>
          <p:cNvSpPr/>
          <p:nvPr/>
        </p:nvSpPr>
        <p:spPr>
          <a:xfrm>
            <a:off x="6996308" y="4475221"/>
            <a:ext cx="2363673" cy="1676400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 smtClean="0">
                <a:solidFill>
                  <a:schemeClr val="tx1"/>
                </a:solidFill>
              </a:rPr>
              <a:t>10</a:t>
            </a:r>
            <a:endParaRPr lang="en-US" sz="6000" b="1" dirty="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938780" y="4791474"/>
            <a:ext cx="4445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 err="1" smtClean="0">
                <a:solidFill>
                  <a:srgbClr val="FF0000"/>
                </a:solidFill>
              </a:rPr>
              <a:t>int</a:t>
            </a:r>
            <a:r>
              <a:rPr lang="en-US" sz="4400" dirty="0" smtClean="0">
                <a:solidFill>
                  <a:srgbClr val="FF0000"/>
                </a:solidFill>
              </a:rPr>
              <a:t> number = 10;</a:t>
            </a:r>
            <a:endParaRPr lang="en-US" sz="4400" dirty="0"/>
          </a:p>
        </p:txBody>
      </p:sp>
      <p:sp>
        <p:nvSpPr>
          <p:cNvPr id="67" name="Rectangle 66"/>
          <p:cNvSpPr/>
          <p:nvPr/>
        </p:nvSpPr>
        <p:spPr>
          <a:xfrm>
            <a:off x="6996308" y="6308839"/>
            <a:ext cx="232727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dirty="0" smtClean="0">
                <a:solidFill>
                  <a:srgbClr val="7030A0"/>
                </a:solidFill>
              </a:rPr>
              <a:t>number</a:t>
            </a:r>
            <a:endParaRPr lang="en-US" sz="4400" dirty="0">
              <a:solidFill>
                <a:srgbClr val="7030A0"/>
              </a:solidFill>
            </a:endParaRPr>
          </a:p>
        </p:txBody>
      </p:sp>
      <p:sp>
        <p:nvSpPr>
          <p:cNvPr id="69" name="Rectangle 68"/>
          <p:cNvSpPr/>
          <p:nvPr/>
        </p:nvSpPr>
        <p:spPr>
          <a:xfrm rot="21446006">
            <a:off x="8341523" y="8369487"/>
            <a:ext cx="2916182" cy="769441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4400" dirty="0" smtClean="0">
                <a:solidFill>
                  <a:srgbClr val="7030A0"/>
                </a:solidFill>
              </a:rPr>
              <a:t>&amp;number</a:t>
            </a:r>
            <a:endParaRPr lang="en-US" sz="4400" dirty="0">
              <a:solidFill>
                <a:srgbClr val="7030A0"/>
              </a:solidFill>
            </a:endParaRPr>
          </a:p>
        </p:txBody>
      </p:sp>
      <p:cxnSp>
        <p:nvCxnSpPr>
          <p:cNvPr id="9" name="Curved Connector 8"/>
          <p:cNvCxnSpPr>
            <a:stCxn id="67" idx="3"/>
            <a:endCxn id="69" idx="1"/>
          </p:cNvCxnSpPr>
          <p:nvPr/>
        </p:nvCxnSpPr>
        <p:spPr>
          <a:xfrm flipH="1">
            <a:off x="8342986" y="6693560"/>
            <a:ext cx="980597" cy="2125941"/>
          </a:xfrm>
          <a:prstGeom prst="curvedConnector5">
            <a:avLst>
              <a:gd name="adj1" fmla="val -23312"/>
              <a:gd name="adj2" fmla="val 48464"/>
              <a:gd name="adj3" fmla="val 123312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 rot="21362691">
            <a:off x="8355243" y="9183578"/>
            <a:ext cx="30764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tx1"/>
                </a:solidFill>
              </a:rPr>
              <a:t>0000009FFFF7FCF4</a:t>
            </a:r>
          </a:p>
        </p:txBody>
      </p:sp>
      <p:sp>
        <p:nvSpPr>
          <p:cNvPr id="22" name="Right Arrow 21"/>
          <p:cNvSpPr/>
          <p:nvPr/>
        </p:nvSpPr>
        <p:spPr>
          <a:xfrm>
            <a:off x="5750467" y="4855471"/>
            <a:ext cx="879154" cy="641445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>
            <a:off x="11273471" y="2630995"/>
            <a:ext cx="5260011" cy="769441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4400" b="1" dirty="0" err="1" smtClean="0">
                <a:solidFill>
                  <a:schemeClr val="tx1"/>
                </a:solidFill>
              </a:rPr>
              <a:t>int</a:t>
            </a:r>
            <a:r>
              <a:rPr lang="en-US" sz="4400" b="1" dirty="0" smtClean="0">
                <a:solidFill>
                  <a:schemeClr val="tx1"/>
                </a:solidFill>
              </a:rPr>
              <a:t> *</a:t>
            </a:r>
            <a:r>
              <a:rPr lang="en-US" sz="4400" b="1" dirty="0" err="1" smtClean="0">
                <a:solidFill>
                  <a:schemeClr val="tx1"/>
                </a:solidFill>
              </a:rPr>
              <a:t>ptr</a:t>
            </a:r>
            <a:r>
              <a:rPr lang="en-US" sz="4400" b="1" dirty="0" smtClean="0">
                <a:solidFill>
                  <a:schemeClr val="tx1"/>
                </a:solidFill>
              </a:rPr>
              <a:t>= &amp;number;</a:t>
            </a:r>
            <a:endParaRPr lang="en-US" sz="4400" b="1" dirty="0">
              <a:solidFill>
                <a:schemeClr val="tx1"/>
              </a:solidFill>
            </a:endParaRPr>
          </a:p>
        </p:txBody>
      </p:sp>
      <p:cxnSp>
        <p:nvCxnSpPr>
          <p:cNvPr id="27" name="Curved Connector 26"/>
          <p:cNvCxnSpPr>
            <a:stCxn id="85" idx="1"/>
            <a:endCxn id="2" idx="3"/>
          </p:cNvCxnSpPr>
          <p:nvPr/>
        </p:nvCxnSpPr>
        <p:spPr>
          <a:xfrm rot="10800000" flipV="1">
            <a:off x="9359981" y="3015715"/>
            <a:ext cx="1913490" cy="2297705"/>
          </a:xfrm>
          <a:prstGeom prst="curved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0131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7" grpId="0"/>
      <p:bldP spid="69" grpId="0" animBg="1"/>
      <p:bldP spid="16" grpId="0"/>
      <p:bldP spid="22" grpId="0" animBg="1"/>
      <p:bldP spid="8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8"/>
        </a:solidFill>
        <a:effectLst/>
      </p:bgPr>
    </p:bg>
    <p:spTree>
      <p:nvGrpSpPr>
        <p:cNvPr id="1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p15"/>
          <p:cNvSpPr txBox="1"/>
          <p:nvPr/>
        </p:nvSpPr>
        <p:spPr>
          <a:xfrm>
            <a:off x="6999519" y="407344"/>
            <a:ext cx="2652481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dirty="0" smtClean="0">
                <a:solidFill>
                  <a:srgbClr val="393A3F"/>
                </a:solidFill>
                <a:latin typeface="Anton"/>
                <a:sym typeface="Anton"/>
              </a:rPr>
              <a:t>Pointer</a:t>
            </a:r>
            <a:endParaRPr sz="900" dirty="0"/>
          </a:p>
        </p:txBody>
      </p:sp>
      <p:grpSp>
        <p:nvGrpSpPr>
          <p:cNvPr id="764" name="Google Shape;764;p15"/>
          <p:cNvGrpSpPr/>
          <p:nvPr/>
        </p:nvGrpSpPr>
        <p:grpSpPr>
          <a:xfrm>
            <a:off x="417483" y="242356"/>
            <a:ext cx="5851053" cy="1309820"/>
            <a:chOff x="0" y="-241100"/>
            <a:chExt cx="7801404" cy="1746426"/>
          </a:xfrm>
        </p:grpSpPr>
        <p:grpSp>
          <p:nvGrpSpPr>
            <p:cNvPr id="765" name="Google Shape;765;p15"/>
            <p:cNvGrpSpPr/>
            <p:nvPr/>
          </p:nvGrpSpPr>
          <p:grpSpPr>
            <a:xfrm>
              <a:off x="0" y="-241100"/>
              <a:ext cx="2173363" cy="520366"/>
              <a:chOff x="0" y="-47625"/>
              <a:chExt cx="429306" cy="102789"/>
            </a:xfrm>
          </p:grpSpPr>
          <p:sp>
            <p:nvSpPr>
              <p:cNvPr id="766" name="Google Shape;766;p15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" name="Google Shape;767;p15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68" name="Google Shape;768;p15"/>
            <p:cNvGrpSpPr/>
            <p:nvPr/>
          </p:nvGrpSpPr>
          <p:grpSpPr>
            <a:xfrm>
              <a:off x="2571714" y="-241100"/>
              <a:ext cx="2173363" cy="520366"/>
              <a:chOff x="0" y="-47625"/>
              <a:chExt cx="429306" cy="102789"/>
            </a:xfrm>
          </p:grpSpPr>
          <p:sp>
            <p:nvSpPr>
              <p:cNvPr id="769" name="Google Shape;769;p15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" name="Google Shape;770;p15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71" name="Google Shape;771;p15"/>
            <p:cNvGrpSpPr/>
            <p:nvPr/>
          </p:nvGrpSpPr>
          <p:grpSpPr>
            <a:xfrm>
              <a:off x="1345333" y="575063"/>
              <a:ext cx="2173363" cy="520366"/>
              <a:chOff x="0" y="-47625"/>
              <a:chExt cx="429306" cy="102789"/>
            </a:xfrm>
          </p:grpSpPr>
          <p:sp>
            <p:nvSpPr>
              <p:cNvPr id="772" name="Google Shape;772;p15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" name="Google Shape;773;p15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74" name="Google Shape;774;p15"/>
            <p:cNvGrpSpPr/>
            <p:nvPr/>
          </p:nvGrpSpPr>
          <p:grpSpPr>
            <a:xfrm>
              <a:off x="3658396" y="563641"/>
              <a:ext cx="2173363" cy="520366"/>
              <a:chOff x="0" y="-47625"/>
              <a:chExt cx="429306" cy="102789"/>
            </a:xfrm>
          </p:grpSpPr>
          <p:sp>
            <p:nvSpPr>
              <p:cNvPr id="775" name="Google Shape;775;p15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6" name="Google Shape;776;p15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77" name="Google Shape;777;p15"/>
            <p:cNvGrpSpPr/>
            <p:nvPr/>
          </p:nvGrpSpPr>
          <p:grpSpPr>
            <a:xfrm>
              <a:off x="5314643" y="-241100"/>
              <a:ext cx="1191036" cy="520366"/>
              <a:chOff x="0" y="-47625"/>
              <a:chExt cx="235266" cy="102789"/>
            </a:xfrm>
          </p:grpSpPr>
          <p:sp>
            <p:nvSpPr>
              <p:cNvPr id="778" name="Google Shape;778;p15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9" name="Google Shape;779;p15"/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80" name="Google Shape;780;p15"/>
            <p:cNvGrpSpPr/>
            <p:nvPr/>
          </p:nvGrpSpPr>
          <p:grpSpPr>
            <a:xfrm>
              <a:off x="6610368" y="563641"/>
              <a:ext cx="1191036" cy="520366"/>
              <a:chOff x="0" y="-47625"/>
              <a:chExt cx="235266" cy="102789"/>
            </a:xfrm>
          </p:grpSpPr>
          <p:sp>
            <p:nvSpPr>
              <p:cNvPr id="781" name="Google Shape;781;p15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" name="Google Shape;782;p15"/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83" name="Google Shape;783;p15"/>
            <p:cNvGrpSpPr/>
            <p:nvPr/>
          </p:nvGrpSpPr>
          <p:grpSpPr>
            <a:xfrm>
              <a:off x="0" y="586483"/>
              <a:ext cx="1202459" cy="497523"/>
              <a:chOff x="0" y="-47625"/>
              <a:chExt cx="237523" cy="98276"/>
            </a:xfrm>
          </p:grpSpPr>
          <p:sp>
            <p:nvSpPr>
              <p:cNvPr id="784" name="Google Shape;784;p15"/>
              <p:cNvSpPr/>
              <p:nvPr/>
            </p:nvSpPr>
            <p:spPr>
              <a:xfrm>
                <a:off x="0" y="0"/>
                <a:ext cx="237523" cy="50651"/>
              </a:xfrm>
              <a:custGeom>
                <a:avLst/>
                <a:gdLst/>
                <a:ahLst/>
                <a:cxnLst/>
                <a:rect l="l" t="t" r="r" b="b"/>
                <a:pathLst>
                  <a:path w="237523" h="50651" extrusionOk="0">
                    <a:moveTo>
                      <a:pt x="25326" y="0"/>
                    </a:moveTo>
                    <a:lnTo>
                      <a:pt x="212197" y="0"/>
                    </a:lnTo>
                    <a:cubicBezTo>
                      <a:pt x="226184" y="0"/>
                      <a:pt x="237523" y="11339"/>
                      <a:pt x="237523" y="25326"/>
                    </a:cubicBezTo>
                    <a:lnTo>
                      <a:pt x="237523" y="25326"/>
                    </a:lnTo>
                    <a:cubicBezTo>
                      <a:pt x="237523" y="39312"/>
                      <a:pt x="226184" y="50651"/>
                      <a:pt x="212197" y="50651"/>
                    </a:cubicBezTo>
                    <a:lnTo>
                      <a:pt x="25326" y="50651"/>
                    </a:lnTo>
                    <a:cubicBezTo>
                      <a:pt x="11339" y="50651"/>
                      <a:pt x="0" y="39312"/>
                      <a:pt x="0" y="25326"/>
                    </a:cubicBezTo>
                    <a:lnTo>
                      <a:pt x="0" y="25326"/>
                    </a:lnTo>
                    <a:cubicBezTo>
                      <a:pt x="0" y="11339"/>
                      <a:pt x="11339" y="0"/>
                      <a:pt x="25326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" name="Google Shape;785;p15"/>
              <p:cNvSpPr txBox="1"/>
              <p:nvPr/>
            </p:nvSpPr>
            <p:spPr>
              <a:xfrm>
                <a:off x="0" y="-47625"/>
                <a:ext cx="237523" cy="982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86" name="Google Shape;786;p15"/>
            <p:cNvGrpSpPr/>
            <p:nvPr/>
          </p:nvGrpSpPr>
          <p:grpSpPr>
            <a:xfrm>
              <a:off x="0" y="165166"/>
              <a:ext cx="4377449" cy="520366"/>
              <a:chOff x="0" y="-47625"/>
              <a:chExt cx="864681" cy="102789"/>
            </a:xfrm>
          </p:grpSpPr>
          <p:sp>
            <p:nvSpPr>
              <p:cNvPr id="787" name="Google Shape;787;p15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8" name="Google Shape;788;p15"/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89" name="Google Shape;789;p15"/>
            <p:cNvGrpSpPr/>
            <p:nvPr/>
          </p:nvGrpSpPr>
          <p:grpSpPr>
            <a:xfrm>
              <a:off x="0" y="984960"/>
              <a:ext cx="4377449" cy="520366"/>
              <a:chOff x="0" y="-47625"/>
              <a:chExt cx="864681" cy="102789"/>
            </a:xfrm>
          </p:grpSpPr>
          <p:sp>
            <p:nvSpPr>
              <p:cNvPr id="790" name="Google Shape;790;p15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1" name="Google Shape;791;p15"/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92" name="Google Shape;792;p15"/>
          <p:cNvGrpSpPr/>
          <p:nvPr/>
        </p:nvGrpSpPr>
        <p:grpSpPr>
          <a:xfrm>
            <a:off x="11860217" y="242356"/>
            <a:ext cx="5851054" cy="1309820"/>
            <a:chOff x="0" y="0"/>
            <a:chExt cx="7801405" cy="1746426"/>
          </a:xfrm>
        </p:grpSpPr>
        <p:grpSp>
          <p:nvGrpSpPr>
            <p:cNvPr id="793" name="Google Shape;793;p15"/>
            <p:cNvGrpSpPr/>
            <p:nvPr/>
          </p:nvGrpSpPr>
          <p:grpSpPr>
            <a:xfrm rot="10800000">
              <a:off x="5628042" y="1226060"/>
              <a:ext cx="2173363" cy="520366"/>
              <a:chOff x="0" y="-47625"/>
              <a:chExt cx="429306" cy="102789"/>
            </a:xfrm>
          </p:grpSpPr>
          <p:sp>
            <p:nvSpPr>
              <p:cNvPr id="794" name="Google Shape;794;p15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5" name="Google Shape;795;p15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96" name="Google Shape;796;p15"/>
            <p:cNvGrpSpPr/>
            <p:nvPr/>
          </p:nvGrpSpPr>
          <p:grpSpPr>
            <a:xfrm rot="10800000">
              <a:off x="3056328" y="1226060"/>
              <a:ext cx="2173363" cy="520366"/>
              <a:chOff x="0" y="-47625"/>
              <a:chExt cx="429306" cy="102789"/>
            </a:xfrm>
          </p:grpSpPr>
          <p:sp>
            <p:nvSpPr>
              <p:cNvPr id="797" name="Google Shape;797;p15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" name="Google Shape;798;p15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99" name="Google Shape;799;p15"/>
            <p:cNvGrpSpPr/>
            <p:nvPr/>
          </p:nvGrpSpPr>
          <p:grpSpPr>
            <a:xfrm rot="10800000">
              <a:off x="4282709" y="409897"/>
              <a:ext cx="2173363" cy="520366"/>
              <a:chOff x="0" y="-47625"/>
              <a:chExt cx="429306" cy="102789"/>
            </a:xfrm>
          </p:grpSpPr>
          <p:sp>
            <p:nvSpPr>
              <p:cNvPr id="800" name="Google Shape;800;p15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" name="Google Shape;801;p15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02" name="Google Shape;802;p15"/>
            <p:cNvGrpSpPr/>
            <p:nvPr/>
          </p:nvGrpSpPr>
          <p:grpSpPr>
            <a:xfrm rot="10800000">
              <a:off x="1969647" y="421320"/>
              <a:ext cx="2173363" cy="520366"/>
              <a:chOff x="0" y="-47625"/>
              <a:chExt cx="429306" cy="102789"/>
            </a:xfrm>
          </p:grpSpPr>
          <p:sp>
            <p:nvSpPr>
              <p:cNvPr id="803" name="Google Shape;803;p15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" name="Google Shape;804;p15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05" name="Google Shape;805;p15"/>
            <p:cNvGrpSpPr/>
            <p:nvPr/>
          </p:nvGrpSpPr>
          <p:grpSpPr>
            <a:xfrm rot="10800000">
              <a:off x="1295725" y="1226060"/>
              <a:ext cx="1191036" cy="520366"/>
              <a:chOff x="0" y="-47625"/>
              <a:chExt cx="235266" cy="102789"/>
            </a:xfrm>
          </p:grpSpPr>
          <p:sp>
            <p:nvSpPr>
              <p:cNvPr id="806" name="Google Shape;806;p15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" name="Google Shape;807;p15"/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08" name="Google Shape;808;p15"/>
            <p:cNvGrpSpPr/>
            <p:nvPr/>
          </p:nvGrpSpPr>
          <p:grpSpPr>
            <a:xfrm rot="10800000">
              <a:off x="0" y="421320"/>
              <a:ext cx="1191036" cy="520366"/>
              <a:chOff x="0" y="-47625"/>
              <a:chExt cx="235266" cy="102789"/>
            </a:xfrm>
          </p:grpSpPr>
          <p:sp>
            <p:nvSpPr>
              <p:cNvPr id="809" name="Google Shape;809;p15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" name="Google Shape;810;p15"/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11" name="Google Shape;811;p15"/>
            <p:cNvGrpSpPr/>
            <p:nvPr/>
          </p:nvGrpSpPr>
          <p:grpSpPr>
            <a:xfrm rot="10800000">
              <a:off x="6598946" y="421320"/>
              <a:ext cx="1202459" cy="497523"/>
              <a:chOff x="0" y="-47625"/>
              <a:chExt cx="237523" cy="98276"/>
            </a:xfrm>
          </p:grpSpPr>
          <p:sp>
            <p:nvSpPr>
              <p:cNvPr id="812" name="Google Shape;812;p15"/>
              <p:cNvSpPr/>
              <p:nvPr/>
            </p:nvSpPr>
            <p:spPr>
              <a:xfrm>
                <a:off x="0" y="0"/>
                <a:ext cx="237523" cy="50651"/>
              </a:xfrm>
              <a:custGeom>
                <a:avLst/>
                <a:gdLst/>
                <a:ahLst/>
                <a:cxnLst/>
                <a:rect l="l" t="t" r="r" b="b"/>
                <a:pathLst>
                  <a:path w="237523" h="50651" extrusionOk="0">
                    <a:moveTo>
                      <a:pt x="25326" y="0"/>
                    </a:moveTo>
                    <a:lnTo>
                      <a:pt x="212197" y="0"/>
                    </a:lnTo>
                    <a:cubicBezTo>
                      <a:pt x="226184" y="0"/>
                      <a:pt x="237523" y="11339"/>
                      <a:pt x="237523" y="25326"/>
                    </a:cubicBezTo>
                    <a:lnTo>
                      <a:pt x="237523" y="25326"/>
                    </a:lnTo>
                    <a:cubicBezTo>
                      <a:pt x="237523" y="39312"/>
                      <a:pt x="226184" y="50651"/>
                      <a:pt x="212197" y="50651"/>
                    </a:cubicBezTo>
                    <a:lnTo>
                      <a:pt x="25326" y="50651"/>
                    </a:lnTo>
                    <a:cubicBezTo>
                      <a:pt x="11339" y="50651"/>
                      <a:pt x="0" y="39312"/>
                      <a:pt x="0" y="25326"/>
                    </a:cubicBezTo>
                    <a:lnTo>
                      <a:pt x="0" y="25326"/>
                    </a:lnTo>
                    <a:cubicBezTo>
                      <a:pt x="0" y="11339"/>
                      <a:pt x="11339" y="0"/>
                      <a:pt x="25326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3" name="Google Shape;813;p15"/>
              <p:cNvSpPr txBox="1"/>
              <p:nvPr/>
            </p:nvSpPr>
            <p:spPr>
              <a:xfrm>
                <a:off x="0" y="-47625"/>
                <a:ext cx="237523" cy="982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14" name="Google Shape;814;p15"/>
            <p:cNvGrpSpPr/>
            <p:nvPr/>
          </p:nvGrpSpPr>
          <p:grpSpPr>
            <a:xfrm rot="10800000">
              <a:off x="3423955" y="819795"/>
              <a:ext cx="4377449" cy="520366"/>
              <a:chOff x="0" y="-47625"/>
              <a:chExt cx="864681" cy="102789"/>
            </a:xfrm>
          </p:grpSpPr>
          <p:sp>
            <p:nvSpPr>
              <p:cNvPr id="815" name="Google Shape;815;p15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6" name="Google Shape;816;p15"/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17" name="Google Shape;817;p15"/>
            <p:cNvGrpSpPr/>
            <p:nvPr/>
          </p:nvGrpSpPr>
          <p:grpSpPr>
            <a:xfrm rot="10800000">
              <a:off x="3423955" y="0"/>
              <a:ext cx="4377449" cy="520366"/>
              <a:chOff x="0" y="-47625"/>
              <a:chExt cx="864681" cy="102789"/>
            </a:xfrm>
          </p:grpSpPr>
          <p:sp>
            <p:nvSpPr>
              <p:cNvPr id="818" name="Google Shape;818;p15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3D0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9" name="Google Shape;819;p15"/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63" name="Google Shape;521;p11"/>
          <p:cNvSpPr/>
          <p:nvPr/>
        </p:nvSpPr>
        <p:spPr>
          <a:xfrm>
            <a:off x="9546540" y="714061"/>
            <a:ext cx="836443" cy="895679"/>
          </a:xfrm>
          <a:custGeom>
            <a:avLst/>
            <a:gdLst/>
            <a:ahLst/>
            <a:cxnLst/>
            <a:rect l="l" t="t" r="r" b="b"/>
            <a:pathLst>
              <a:path w="836443" h="1333460" extrusionOk="0">
                <a:moveTo>
                  <a:pt x="0" y="0"/>
                </a:moveTo>
                <a:lnTo>
                  <a:pt x="836443" y="0"/>
                </a:lnTo>
                <a:lnTo>
                  <a:pt x="836443" y="1333460"/>
                </a:lnTo>
                <a:lnTo>
                  <a:pt x="0" y="13334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" name="Rectangle 1"/>
          <p:cNvSpPr/>
          <p:nvPr/>
        </p:nvSpPr>
        <p:spPr>
          <a:xfrm>
            <a:off x="7288327" y="4630437"/>
            <a:ext cx="2363673" cy="1676400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 smtClean="0">
                <a:solidFill>
                  <a:schemeClr val="tx1"/>
                </a:solidFill>
              </a:rPr>
              <a:t>10</a:t>
            </a:r>
            <a:endParaRPr lang="en-US" sz="6000" b="1" dirty="0">
              <a:solidFill>
                <a:schemeClr val="tx1"/>
              </a:solidFill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6996308" y="6308839"/>
            <a:ext cx="232727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dirty="0" smtClean="0">
                <a:solidFill>
                  <a:srgbClr val="7030A0"/>
                </a:solidFill>
              </a:rPr>
              <a:t>number</a:t>
            </a:r>
            <a:endParaRPr lang="en-US" sz="4400" dirty="0">
              <a:solidFill>
                <a:srgbClr val="7030A0"/>
              </a:solidFill>
            </a:endParaRPr>
          </a:p>
        </p:txBody>
      </p:sp>
      <p:sp>
        <p:nvSpPr>
          <p:cNvPr id="69" name="Rectangle 68"/>
          <p:cNvSpPr/>
          <p:nvPr/>
        </p:nvSpPr>
        <p:spPr>
          <a:xfrm rot="21446006">
            <a:off x="8341523" y="8369487"/>
            <a:ext cx="2916182" cy="769441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4400" dirty="0" smtClean="0">
                <a:solidFill>
                  <a:srgbClr val="7030A0"/>
                </a:solidFill>
              </a:rPr>
              <a:t>&amp;number</a:t>
            </a:r>
            <a:endParaRPr lang="en-US" sz="4400" dirty="0">
              <a:solidFill>
                <a:srgbClr val="7030A0"/>
              </a:solidFill>
            </a:endParaRPr>
          </a:p>
        </p:txBody>
      </p:sp>
      <p:cxnSp>
        <p:nvCxnSpPr>
          <p:cNvPr id="9" name="Curved Connector 8"/>
          <p:cNvCxnSpPr>
            <a:stCxn id="67" idx="3"/>
            <a:endCxn id="69" idx="1"/>
          </p:cNvCxnSpPr>
          <p:nvPr/>
        </p:nvCxnSpPr>
        <p:spPr>
          <a:xfrm flipH="1">
            <a:off x="8342986" y="6693560"/>
            <a:ext cx="980597" cy="2125941"/>
          </a:xfrm>
          <a:prstGeom prst="curvedConnector5">
            <a:avLst>
              <a:gd name="adj1" fmla="val -23312"/>
              <a:gd name="adj2" fmla="val 48464"/>
              <a:gd name="adj3" fmla="val 123312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 rot="21362691">
            <a:off x="8355243" y="9183578"/>
            <a:ext cx="30764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tx1"/>
                </a:solidFill>
              </a:rPr>
              <a:t>0000009FFFF7FCF4</a:t>
            </a:r>
          </a:p>
        </p:txBody>
      </p:sp>
      <p:sp>
        <p:nvSpPr>
          <p:cNvPr id="85" name="Rectangle 84"/>
          <p:cNvSpPr/>
          <p:nvPr/>
        </p:nvSpPr>
        <p:spPr>
          <a:xfrm>
            <a:off x="561886" y="3067723"/>
            <a:ext cx="5260011" cy="769441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4400" b="1" dirty="0" err="1" smtClean="0">
                <a:solidFill>
                  <a:schemeClr val="tx1"/>
                </a:solidFill>
              </a:rPr>
              <a:t>int</a:t>
            </a:r>
            <a:r>
              <a:rPr lang="en-US" sz="4400" b="1" dirty="0" smtClean="0">
                <a:solidFill>
                  <a:schemeClr val="tx1"/>
                </a:solidFill>
              </a:rPr>
              <a:t> *</a:t>
            </a:r>
            <a:r>
              <a:rPr lang="en-US" sz="4400" b="1" dirty="0" err="1" smtClean="0">
                <a:solidFill>
                  <a:schemeClr val="tx1"/>
                </a:solidFill>
              </a:rPr>
              <a:t>ptr</a:t>
            </a:r>
            <a:r>
              <a:rPr lang="en-US" sz="4400" b="1" dirty="0" smtClean="0">
                <a:solidFill>
                  <a:schemeClr val="tx1"/>
                </a:solidFill>
              </a:rPr>
              <a:t>= &amp;number;</a:t>
            </a:r>
            <a:endParaRPr lang="en-US" sz="4400" b="1" dirty="0">
              <a:solidFill>
                <a:schemeClr val="tx1"/>
              </a:solidFill>
            </a:endParaRPr>
          </a:p>
        </p:txBody>
      </p:sp>
      <p:cxnSp>
        <p:nvCxnSpPr>
          <p:cNvPr id="27" name="Curved Connector 26"/>
          <p:cNvCxnSpPr>
            <a:stCxn id="85" idx="3"/>
            <a:endCxn id="2" idx="1"/>
          </p:cNvCxnSpPr>
          <p:nvPr/>
        </p:nvCxnSpPr>
        <p:spPr>
          <a:xfrm>
            <a:off x="5821897" y="3452444"/>
            <a:ext cx="1466430" cy="2016193"/>
          </a:xfrm>
          <a:prstGeom prst="curvedConnector3">
            <a:avLst>
              <a:gd name="adj1" fmla="val 20218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09034" y="2152266"/>
            <a:ext cx="6438297" cy="1983789"/>
          </a:xfrm>
          <a:prstGeom prst="rect">
            <a:avLst/>
          </a:prstGeom>
        </p:spPr>
      </p:pic>
      <p:sp>
        <p:nvSpPr>
          <p:cNvPr id="87" name="Rectangle 86"/>
          <p:cNvSpPr/>
          <p:nvPr/>
        </p:nvSpPr>
        <p:spPr>
          <a:xfrm>
            <a:off x="12970626" y="3452443"/>
            <a:ext cx="2363673" cy="167640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 smtClean="0">
                <a:solidFill>
                  <a:schemeClr val="tx1"/>
                </a:solidFill>
              </a:rPr>
              <a:t>10</a:t>
            </a:r>
            <a:endParaRPr lang="en-US" sz="6000" b="1" dirty="0">
              <a:solidFill>
                <a:schemeClr val="tx1"/>
              </a:solidFill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3575" y="7409280"/>
            <a:ext cx="6615726" cy="1236974"/>
          </a:xfrm>
          <a:prstGeom prst="rect">
            <a:avLst/>
          </a:prstGeom>
        </p:spPr>
      </p:pic>
      <p:cxnSp>
        <p:nvCxnSpPr>
          <p:cNvPr id="28" name="Curved Connector 27"/>
          <p:cNvCxnSpPr>
            <a:stCxn id="25" idx="2"/>
            <a:endCxn id="16" idx="1"/>
          </p:cNvCxnSpPr>
          <p:nvPr/>
        </p:nvCxnSpPr>
        <p:spPr>
          <a:xfrm rot="16200000" flipH="1">
            <a:off x="5683043" y="6844648"/>
            <a:ext cx="874258" cy="4477469"/>
          </a:xfrm>
          <a:prstGeom prst="curvedConnector2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1028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91318" y="1228671"/>
            <a:ext cx="16964169" cy="6186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b="1" dirty="0" smtClean="0"/>
              <a:t>Problem </a:t>
            </a:r>
            <a:r>
              <a:rPr lang="en-US" sz="4400" b="1" dirty="0"/>
              <a:t>Statement: “Pointer Café – Coffee Billing System”</a:t>
            </a:r>
          </a:p>
          <a:p>
            <a:pPr algn="ctr"/>
            <a:r>
              <a:rPr lang="en-US" sz="4400" b="1" dirty="0" smtClean="0"/>
              <a:t>Scenario</a:t>
            </a:r>
          </a:p>
          <a:p>
            <a:endParaRPr lang="en-US" sz="4400" b="1" dirty="0"/>
          </a:p>
          <a:p>
            <a:r>
              <a:rPr lang="en-US" sz="4400" dirty="0"/>
              <a:t>You are working at a small café that sells 3 types of coffee: </a:t>
            </a:r>
            <a:r>
              <a:rPr lang="en-US" sz="4400" b="1" dirty="0"/>
              <a:t>Espresso</a:t>
            </a:r>
            <a:r>
              <a:rPr lang="en-US" sz="4400" dirty="0"/>
              <a:t>, </a:t>
            </a:r>
            <a:r>
              <a:rPr lang="en-US" sz="4400" b="1" dirty="0"/>
              <a:t>Latte</a:t>
            </a:r>
            <a:r>
              <a:rPr lang="en-US" sz="4400" dirty="0"/>
              <a:t>, and </a:t>
            </a:r>
            <a:r>
              <a:rPr lang="en-US" sz="4400" b="1" dirty="0"/>
              <a:t>Cappuccino</a:t>
            </a:r>
            <a:r>
              <a:rPr lang="en-US" sz="4400" dirty="0" smtClean="0"/>
              <a:t>.</a:t>
            </a:r>
          </a:p>
          <a:p>
            <a:r>
              <a:rPr lang="en-US" sz="4400" dirty="0"/>
              <a:t/>
            </a:r>
            <a:br>
              <a:rPr lang="en-US" sz="4400" dirty="0"/>
            </a:br>
            <a:r>
              <a:rPr lang="en-US" sz="4400" dirty="0"/>
              <a:t>You need to write a C++ program that calculates the total </a:t>
            </a:r>
            <a:r>
              <a:rPr lang="en-US" sz="4400" dirty="0" smtClean="0"/>
              <a:t>bill, but </a:t>
            </a:r>
            <a:r>
              <a:rPr lang="en-US" sz="4400" dirty="0"/>
              <a:t>with a twist: </a:t>
            </a:r>
            <a:r>
              <a:rPr lang="en-US" sz="4400" b="1" dirty="0"/>
              <a:t>you must use pointers to access and modify variables.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2979571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8"/>
        </a:solidFill>
        <a:effectLst/>
      </p:bgPr>
    </p:bg>
    <p:spTree>
      <p:nvGrpSpPr>
        <p:cNvPr id="1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p15"/>
          <p:cNvSpPr txBox="1"/>
          <p:nvPr/>
        </p:nvSpPr>
        <p:spPr>
          <a:xfrm>
            <a:off x="1028625" y="2012370"/>
            <a:ext cx="8832600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dirty="0" smtClean="0">
                <a:solidFill>
                  <a:srgbClr val="393A3F"/>
                </a:solidFill>
                <a:latin typeface="Anton"/>
                <a:sym typeface="Anton"/>
              </a:rPr>
              <a:t>Function Pointers</a:t>
            </a:r>
            <a:endParaRPr sz="900" dirty="0"/>
          </a:p>
        </p:txBody>
      </p:sp>
      <p:grpSp>
        <p:nvGrpSpPr>
          <p:cNvPr id="764" name="Google Shape;764;p15"/>
          <p:cNvGrpSpPr/>
          <p:nvPr/>
        </p:nvGrpSpPr>
        <p:grpSpPr>
          <a:xfrm>
            <a:off x="417483" y="242356"/>
            <a:ext cx="5851053" cy="1309820"/>
            <a:chOff x="0" y="-241100"/>
            <a:chExt cx="7801404" cy="1746426"/>
          </a:xfrm>
        </p:grpSpPr>
        <p:grpSp>
          <p:nvGrpSpPr>
            <p:cNvPr id="765" name="Google Shape;765;p15"/>
            <p:cNvGrpSpPr/>
            <p:nvPr/>
          </p:nvGrpSpPr>
          <p:grpSpPr>
            <a:xfrm>
              <a:off x="0" y="-241100"/>
              <a:ext cx="2173363" cy="520366"/>
              <a:chOff x="0" y="-47625"/>
              <a:chExt cx="429306" cy="102789"/>
            </a:xfrm>
          </p:grpSpPr>
          <p:sp>
            <p:nvSpPr>
              <p:cNvPr id="766" name="Google Shape;766;p15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" name="Google Shape;767;p15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68" name="Google Shape;768;p15"/>
            <p:cNvGrpSpPr/>
            <p:nvPr/>
          </p:nvGrpSpPr>
          <p:grpSpPr>
            <a:xfrm>
              <a:off x="2571714" y="-241100"/>
              <a:ext cx="2173363" cy="520366"/>
              <a:chOff x="0" y="-47625"/>
              <a:chExt cx="429306" cy="102789"/>
            </a:xfrm>
          </p:grpSpPr>
          <p:sp>
            <p:nvSpPr>
              <p:cNvPr id="769" name="Google Shape;769;p15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" name="Google Shape;770;p15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71" name="Google Shape;771;p15"/>
            <p:cNvGrpSpPr/>
            <p:nvPr/>
          </p:nvGrpSpPr>
          <p:grpSpPr>
            <a:xfrm>
              <a:off x="1345333" y="575063"/>
              <a:ext cx="2173363" cy="520366"/>
              <a:chOff x="0" y="-47625"/>
              <a:chExt cx="429306" cy="102789"/>
            </a:xfrm>
          </p:grpSpPr>
          <p:sp>
            <p:nvSpPr>
              <p:cNvPr id="772" name="Google Shape;772;p15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" name="Google Shape;773;p15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74" name="Google Shape;774;p15"/>
            <p:cNvGrpSpPr/>
            <p:nvPr/>
          </p:nvGrpSpPr>
          <p:grpSpPr>
            <a:xfrm>
              <a:off x="3658396" y="563641"/>
              <a:ext cx="2173363" cy="520366"/>
              <a:chOff x="0" y="-47625"/>
              <a:chExt cx="429306" cy="102789"/>
            </a:xfrm>
          </p:grpSpPr>
          <p:sp>
            <p:nvSpPr>
              <p:cNvPr id="775" name="Google Shape;775;p15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6" name="Google Shape;776;p15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77" name="Google Shape;777;p15"/>
            <p:cNvGrpSpPr/>
            <p:nvPr/>
          </p:nvGrpSpPr>
          <p:grpSpPr>
            <a:xfrm>
              <a:off x="5314643" y="-241100"/>
              <a:ext cx="1191036" cy="520366"/>
              <a:chOff x="0" y="-47625"/>
              <a:chExt cx="235266" cy="102789"/>
            </a:xfrm>
          </p:grpSpPr>
          <p:sp>
            <p:nvSpPr>
              <p:cNvPr id="778" name="Google Shape;778;p15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9" name="Google Shape;779;p15"/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80" name="Google Shape;780;p15"/>
            <p:cNvGrpSpPr/>
            <p:nvPr/>
          </p:nvGrpSpPr>
          <p:grpSpPr>
            <a:xfrm>
              <a:off x="6610368" y="563641"/>
              <a:ext cx="1191036" cy="520366"/>
              <a:chOff x="0" y="-47625"/>
              <a:chExt cx="235266" cy="102789"/>
            </a:xfrm>
          </p:grpSpPr>
          <p:sp>
            <p:nvSpPr>
              <p:cNvPr id="781" name="Google Shape;781;p15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" name="Google Shape;782;p15"/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83" name="Google Shape;783;p15"/>
            <p:cNvGrpSpPr/>
            <p:nvPr/>
          </p:nvGrpSpPr>
          <p:grpSpPr>
            <a:xfrm>
              <a:off x="0" y="586483"/>
              <a:ext cx="1202459" cy="497523"/>
              <a:chOff x="0" y="-47625"/>
              <a:chExt cx="237523" cy="98276"/>
            </a:xfrm>
          </p:grpSpPr>
          <p:sp>
            <p:nvSpPr>
              <p:cNvPr id="784" name="Google Shape;784;p15"/>
              <p:cNvSpPr/>
              <p:nvPr/>
            </p:nvSpPr>
            <p:spPr>
              <a:xfrm>
                <a:off x="0" y="0"/>
                <a:ext cx="237523" cy="50651"/>
              </a:xfrm>
              <a:custGeom>
                <a:avLst/>
                <a:gdLst/>
                <a:ahLst/>
                <a:cxnLst/>
                <a:rect l="l" t="t" r="r" b="b"/>
                <a:pathLst>
                  <a:path w="237523" h="50651" extrusionOk="0">
                    <a:moveTo>
                      <a:pt x="25326" y="0"/>
                    </a:moveTo>
                    <a:lnTo>
                      <a:pt x="212197" y="0"/>
                    </a:lnTo>
                    <a:cubicBezTo>
                      <a:pt x="226184" y="0"/>
                      <a:pt x="237523" y="11339"/>
                      <a:pt x="237523" y="25326"/>
                    </a:cubicBezTo>
                    <a:lnTo>
                      <a:pt x="237523" y="25326"/>
                    </a:lnTo>
                    <a:cubicBezTo>
                      <a:pt x="237523" y="39312"/>
                      <a:pt x="226184" y="50651"/>
                      <a:pt x="212197" y="50651"/>
                    </a:cubicBezTo>
                    <a:lnTo>
                      <a:pt x="25326" y="50651"/>
                    </a:lnTo>
                    <a:cubicBezTo>
                      <a:pt x="11339" y="50651"/>
                      <a:pt x="0" y="39312"/>
                      <a:pt x="0" y="25326"/>
                    </a:cubicBezTo>
                    <a:lnTo>
                      <a:pt x="0" y="25326"/>
                    </a:lnTo>
                    <a:cubicBezTo>
                      <a:pt x="0" y="11339"/>
                      <a:pt x="11339" y="0"/>
                      <a:pt x="25326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" name="Google Shape;785;p15"/>
              <p:cNvSpPr txBox="1"/>
              <p:nvPr/>
            </p:nvSpPr>
            <p:spPr>
              <a:xfrm>
                <a:off x="0" y="-47625"/>
                <a:ext cx="237523" cy="982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86" name="Google Shape;786;p15"/>
            <p:cNvGrpSpPr/>
            <p:nvPr/>
          </p:nvGrpSpPr>
          <p:grpSpPr>
            <a:xfrm>
              <a:off x="0" y="165166"/>
              <a:ext cx="4377449" cy="520366"/>
              <a:chOff x="0" y="-47625"/>
              <a:chExt cx="864681" cy="102789"/>
            </a:xfrm>
          </p:grpSpPr>
          <p:sp>
            <p:nvSpPr>
              <p:cNvPr id="787" name="Google Shape;787;p15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8" name="Google Shape;788;p15"/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89" name="Google Shape;789;p15"/>
            <p:cNvGrpSpPr/>
            <p:nvPr/>
          </p:nvGrpSpPr>
          <p:grpSpPr>
            <a:xfrm>
              <a:off x="0" y="984960"/>
              <a:ext cx="4377449" cy="520366"/>
              <a:chOff x="0" y="-47625"/>
              <a:chExt cx="864681" cy="102789"/>
            </a:xfrm>
          </p:grpSpPr>
          <p:sp>
            <p:nvSpPr>
              <p:cNvPr id="790" name="Google Shape;790;p15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1" name="Google Shape;791;p15"/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92" name="Google Shape;792;p15"/>
          <p:cNvGrpSpPr/>
          <p:nvPr/>
        </p:nvGrpSpPr>
        <p:grpSpPr>
          <a:xfrm>
            <a:off x="11999777" y="8693803"/>
            <a:ext cx="5851054" cy="1309820"/>
            <a:chOff x="0" y="0"/>
            <a:chExt cx="7801405" cy="1746426"/>
          </a:xfrm>
        </p:grpSpPr>
        <p:grpSp>
          <p:nvGrpSpPr>
            <p:cNvPr id="793" name="Google Shape;793;p15"/>
            <p:cNvGrpSpPr/>
            <p:nvPr/>
          </p:nvGrpSpPr>
          <p:grpSpPr>
            <a:xfrm rot="10800000">
              <a:off x="5628042" y="1226060"/>
              <a:ext cx="2173363" cy="520366"/>
              <a:chOff x="0" y="-47625"/>
              <a:chExt cx="429306" cy="102789"/>
            </a:xfrm>
          </p:grpSpPr>
          <p:sp>
            <p:nvSpPr>
              <p:cNvPr id="794" name="Google Shape;794;p15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5" name="Google Shape;795;p15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96" name="Google Shape;796;p15"/>
            <p:cNvGrpSpPr/>
            <p:nvPr/>
          </p:nvGrpSpPr>
          <p:grpSpPr>
            <a:xfrm rot="10800000">
              <a:off x="3056328" y="1226060"/>
              <a:ext cx="2173363" cy="520366"/>
              <a:chOff x="0" y="-47625"/>
              <a:chExt cx="429306" cy="102789"/>
            </a:xfrm>
          </p:grpSpPr>
          <p:sp>
            <p:nvSpPr>
              <p:cNvPr id="797" name="Google Shape;797;p15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" name="Google Shape;798;p15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99" name="Google Shape;799;p15"/>
            <p:cNvGrpSpPr/>
            <p:nvPr/>
          </p:nvGrpSpPr>
          <p:grpSpPr>
            <a:xfrm rot="10800000">
              <a:off x="4282709" y="409897"/>
              <a:ext cx="2173363" cy="520366"/>
              <a:chOff x="0" y="-47625"/>
              <a:chExt cx="429306" cy="102789"/>
            </a:xfrm>
          </p:grpSpPr>
          <p:sp>
            <p:nvSpPr>
              <p:cNvPr id="800" name="Google Shape;800;p15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" name="Google Shape;801;p15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02" name="Google Shape;802;p15"/>
            <p:cNvGrpSpPr/>
            <p:nvPr/>
          </p:nvGrpSpPr>
          <p:grpSpPr>
            <a:xfrm rot="10800000">
              <a:off x="1969647" y="421320"/>
              <a:ext cx="2173363" cy="520366"/>
              <a:chOff x="0" y="-47625"/>
              <a:chExt cx="429306" cy="102789"/>
            </a:xfrm>
          </p:grpSpPr>
          <p:sp>
            <p:nvSpPr>
              <p:cNvPr id="803" name="Google Shape;803;p15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" name="Google Shape;804;p15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05" name="Google Shape;805;p15"/>
            <p:cNvGrpSpPr/>
            <p:nvPr/>
          </p:nvGrpSpPr>
          <p:grpSpPr>
            <a:xfrm rot="10800000">
              <a:off x="1295725" y="1226060"/>
              <a:ext cx="1191036" cy="520366"/>
              <a:chOff x="0" y="-47625"/>
              <a:chExt cx="235266" cy="102789"/>
            </a:xfrm>
          </p:grpSpPr>
          <p:sp>
            <p:nvSpPr>
              <p:cNvPr id="806" name="Google Shape;806;p15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" name="Google Shape;807;p15"/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08" name="Google Shape;808;p15"/>
            <p:cNvGrpSpPr/>
            <p:nvPr/>
          </p:nvGrpSpPr>
          <p:grpSpPr>
            <a:xfrm rot="10800000">
              <a:off x="0" y="421320"/>
              <a:ext cx="1191036" cy="520366"/>
              <a:chOff x="0" y="-47625"/>
              <a:chExt cx="235266" cy="102789"/>
            </a:xfrm>
          </p:grpSpPr>
          <p:sp>
            <p:nvSpPr>
              <p:cNvPr id="809" name="Google Shape;809;p15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" name="Google Shape;810;p15"/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11" name="Google Shape;811;p15"/>
            <p:cNvGrpSpPr/>
            <p:nvPr/>
          </p:nvGrpSpPr>
          <p:grpSpPr>
            <a:xfrm rot="10800000">
              <a:off x="6598946" y="421320"/>
              <a:ext cx="1202459" cy="497523"/>
              <a:chOff x="0" y="-47625"/>
              <a:chExt cx="237523" cy="98276"/>
            </a:xfrm>
          </p:grpSpPr>
          <p:sp>
            <p:nvSpPr>
              <p:cNvPr id="812" name="Google Shape;812;p15"/>
              <p:cNvSpPr/>
              <p:nvPr/>
            </p:nvSpPr>
            <p:spPr>
              <a:xfrm>
                <a:off x="0" y="0"/>
                <a:ext cx="237523" cy="50651"/>
              </a:xfrm>
              <a:custGeom>
                <a:avLst/>
                <a:gdLst/>
                <a:ahLst/>
                <a:cxnLst/>
                <a:rect l="l" t="t" r="r" b="b"/>
                <a:pathLst>
                  <a:path w="237523" h="50651" extrusionOk="0">
                    <a:moveTo>
                      <a:pt x="25326" y="0"/>
                    </a:moveTo>
                    <a:lnTo>
                      <a:pt x="212197" y="0"/>
                    </a:lnTo>
                    <a:cubicBezTo>
                      <a:pt x="226184" y="0"/>
                      <a:pt x="237523" y="11339"/>
                      <a:pt x="237523" y="25326"/>
                    </a:cubicBezTo>
                    <a:lnTo>
                      <a:pt x="237523" y="25326"/>
                    </a:lnTo>
                    <a:cubicBezTo>
                      <a:pt x="237523" y="39312"/>
                      <a:pt x="226184" y="50651"/>
                      <a:pt x="212197" y="50651"/>
                    </a:cubicBezTo>
                    <a:lnTo>
                      <a:pt x="25326" y="50651"/>
                    </a:lnTo>
                    <a:cubicBezTo>
                      <a:pt x="11339" y="50651"/>
                      <a:pt x="0" y="39312"/>
                      <a:pt x="0" y="25326"/>
                    </a:cubicBezTo>
                    <a:lnTo>
                      <a:pt x="0" y="25326"/>
                    </a:lnTo>
                    <a:cubicBezTo>
                      <a:pt x="0" y="11339"/>
                      <a:pt x="11339" y="0"/>
                      <a:pt x="25326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3" name="Google Shape;813;p15"/>
              <p:cNvSpPr txBox="1"/>
              <p:nvPr/>
            </p:nvSpPr>
            <p:spPr>
              <a:xfrm>
                <a:off x="0" y="-47625"/>
                <a:ext cx="237523" cy="982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14" name="Google Shape;814;p15"/>
            <p:cNvGrpSpPr/>
            <p:nvPr/>
          </p:nvGrpSpPr>
          <p:grpSpPr>
            <a:xfrm rot="10800000">
              <a:off x="3423955" y="819795"/>
              <a:ext cx="4377449" cy="520366"/>
              <a:chOff x="0" y="-47625"/>
              <a:chExt cx="864681" cy="102789"/>
            </a:xfrm>
          </p:grpSpPr>
          <p:sp>
            <p:nvSpPr>
              <p:cNvPr id="815" name="Google Shape;815;p15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6" name="Google Shape;816;p15"/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17" name="Google Shape;817;p15"/>
            <p:cNvGrpSpPr/>
            <p:nvPr/>
          </p:nvGrpSpPr>
          <p:grpSpPr>
            <a:xfrm rot="10800000">
              <a:off x="3423955" y="0"/>
              <a:ext cx="4377449" cy="520366"/>
              <a:chOff x="0" y="-47625"/>
              <a:chExt cx="864681" cy="102789"/>
            </a:xfrm>
          </p:grpSpPr>
          <p:sp>
            <p:nvSpPr>
              <p:cNvPr id="818" name="Google Shape;818;p15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3D0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9" name="Google Shape;819;p15"/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821" name="Google Shape;821;p15"/>
          <p:cNvGrpSpPr/>
          <p:nvPr/>
        </p:nvGrpSpPr>
        <p:grpSpPr>
          <a:xfrm>
            <a:off x="11381524" y="1620877"/>
            <a:ext cx="5650428" cy="6554986"/>
            <a:chOff x="0" y="-47625"/>
            <a:chExt cx="1440048" cy="1670580"/>
          </a:xfrm>
        </p:grpSpPr>
        <p:sp>
          <p:nvSpPr>
            <p:cNvPr id="822" name="Google Shape;822;p15"/>
            <p:cNvSpPr/>
            <p:nvPr/>
          </p:nvSpPr>
          <p:spPr>
            <a:xfrm>
              <a:off x="0" y="0"/>
              <a:ext cx="1440048" cy="1622955"/>
            </a:xfrm>
            <a:custGeom>
              <a:avLst/>
              <a:gdLst/>
              <a:ahLst/>
              <a:cxnLst/>
              <a:rect l="l" t="t" r="r" b="b"/>
              <a:pathLst>
                <a:path w="1440048" h="1622955" extrusionOk="0">
                  <a:moveTo>
                    <a:pt x="69878" y="0"/>
                  </a:moveTo>
                  <a:lnTo>
                    <a:pt x="1370170" y="0"/>
                  </a:lnTo>
                  <a:cubicBezTo>
                    <a:pt x="1408762" y="0"/>
                    <a:pt x="1440048" y="31285"/>
                    <a:pt x="1440048" y="69878"/>
                  </a:cubicBezTo>
                  <a:lnTo>
                    <a:pt x="1440048" y="1553077"/>
                  </a:lnTo>
                  <a:cubicBezTo>
                    <a:pt x="1440048" y="1571610"/>
                    <a:pt x="1432686" y="1589384"/>
                    <a:pt x="1419581" y="1602488"/>
                  </a:cubicBezTo>
                  <a:cubicBezTo>
                    <a:pt x="1406476" y="1615593"/>
                    <a:pt x="1388703" y="1622955"/>
                    <a:pt x="1370170" y="1622955"/>
                  </a:cubicBezTo>
                  <a:lnTo>
                    <a:pt x="69878" y="1622955"/>
                  </a:lnTo>
                  <a:cubicBezTo>
                    <a:pt x="31285" y="1622955"/>
                    <a:pt x="0" y="1591670"/>
                    <a:pt x="0" y="1553077"/>
                  </a:cubicBezTo>
                  <a:lnTo>
                    <a:pt x="0" y="69878"/>
                  </a:lnTo>
                  <a:cubicBezTo>
                    <a:pt x="0" y="31285"/>
                    <a:pt x="31285" y="0"/>
                    <a:pt x="69878" y="0"/>
                  </a:cubicBezTo>
                  <a:close/>
                </a:path>
              </a:pathLst>
            </a:custGeom>
            <a:solidFill>
              <a:srgbClr val="393A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15"/>
            <p:cNvSpPr txBox="1"/>
            <p:nvPr/>
          </p:nvSpPr>
          <p:spPr>
            <a:xfrm>
              <a:off x="0" y="-47625"/>
              <a:ext cx="1440048" cy="16705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838" name="Google Shape;83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71125" y="1519200"/>
            <a:ext cx="5851051" cy="644244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1892996760"/>
              </p:ext>
            </p:extLst>
          </p:nvPr>
        </p:nvGraphicFramePr>
        <p:xfrm>
          <a:off x="705178" y="3537586"/>
          <a:ext cx="10286122" cy="37856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64" name="Rectangle 63"/>
          <p:cNvSpPr/>
          <p:nvPr/>
        </p:nvSpPr>
        <p:spPr>
          <a:xfrm>
            <a:off x="228596" y="8340160"/>
            <a:ext cx="1324841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 err="1" smtClean="0">
                <a:solidFill>
                  <a:srgbClr val="FF0000"/>
                </a:solidFill>
              </a:rPr>
              <a:t>returnType</a:t>
            </a:r>
            <a:r>
              <a:rPr lang="en-US" sz="3600" dirty="0" smtClean="0">
                <a:solidFill>
                  <a:srgbClr val="FF0000"/>
                </a:solidFill>
              </a:rPr>
              <a:t> (* </a:t>
            </a:r>
            <a:r>
              <a:rPr lang="en-US" sz="3600" dirty="0" err="1" smtClean="0">
                <a:solidFill>
                  <a:srgbClr val="FF0000"/>
                </a:solidFill>
              </a:rPr>
              <a:t>PointerIdentifier</a:t>
            </a:r>
            <a:r>
              <a:rPr lang="en-US" sz="3600" dirty="0" smtClean="0">
                <a:solidFill>
                  <a:srgbClr val="FF0000"/>
                </a:solidFill>
              </a:rPr>
              <a:t>) (Arguments) = &amp;Function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630283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8"/>
        </a:solidFill>
        <a:effectLst/>
      </p:bgPr>
    </p:bg>
    <p:spTree>
      <p:nvGrpSpPr>
        <p:cNvPr id="1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p15"/>
          <p:cNvSpPr txBox="1"/>
          <p:nvPr/>
        </p:nvSpPr>
        <p:spPr>
          <a:xfrm>
            <a:off x="6345585" y="259964"/>
            <a:ext cx="5832491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dirty="0" smtClean="0">
                <a:solidFill>
                  <a:srgbClr val="393A3F"/>
                </a:solidFill>
                <a:latin typeface="Anton"/>
                <a:sym typeface="Anton"/>
              </a:rPr>
              <a:t>Function Pointer</a:t>
            </a:r>
            <a:endParaRPr sz="900" dirty="0"/>
          </a:p>
        </p:txBody>
      </p:sp>
      <p:grpSp>
        <p:nvGrpSpPr>
          <p:cNvPr id="764" name="Google Shape;764;p15"/>
          <p:cNvGrpSpPr/>
          <p:nvPr/>
        </p:nvGrpSpPr>
        <p:grpSpPr>
          <a:xfrm>
            <a:off x="417483" y="242356"/>
            <a:ext cx="5851053" cy="1309820"/>
            <a:chOff x="0" y="-241100"/>
            <a:chExt cx="7801404" cy="1746426"/>
          </a:xfrm>
        </p:grpSpPr>
        <p:grpSp>
          <p:nvGrpSpPr>
            <p:cNvPr id="765" name="Google Shape;765;p15"/>
            <p:cNvGrpSpPr/>
            <p:nvPr/>
          </p:nvGrpSpPr>
          <p:grpSpPr>
            <a:xfrm>
              <a:off x="0" y="-241100"/>
              <a:ext cx="2173363" cy="520366"/>
              <a:chOff x="0" y="-47625"/>
              <a:chExt cx="429306" cy="102789"/>
            </a:xfrm>
          </p:grpSpPr>
          <p:sp>
            <p:nvSpPr>
              <p:cNvPr id="766" name="Google Shape;766;p15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" name="Google Shape;767;p15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68" name="Google Shape;768;p15"/>
            <p:cNvGrpSpPr/>
            <p:nvPr/>
          </p:nvGrpSpPr>
          <p:grpSpPr>
            <a:xfrm>
              <a:off x="2571714" y="-241100"/>
              <a:ext cx="2173363" cy="520366"/>
              <a:chOff x="0" y="-47625"/>
              <a:chExt cx="429306" cy="102789"/>
            </a:xfrm>
          </p:grpSpPr>
          <p:sp>
            <p:nvSpPr>
              <p:cNvPr id="769" name="Google Shape;769;p15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" name="Google Shape;770;p15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71" name="Google Shape;771;p15"/>
            <p:cNvGrpSpPr/>
            <p:nvPr/>
          </p:nvGrpSpPr>
          <p:grpSpPr>
            <a:xfrm>
              <a:off x="1345333" y="575063"/>
              <a:ext cx="2173363" cy="520366"/>
              <a:chOff x="0" y="-47625"/>
              <a:chExt cx="429306" cy="102789"/>
            </a:xfrm>
          </p:grpSpPr>
          <p:sp>
            <p:nvSpPr>
              <p:cNvPr id="772" name="Google Shape;772;p15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" name="Google Shape;773;p15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74" name="Google Shape;774;p15"/>
            <p:cNvGrpSpPr/>
            <p:nvPr/>
          </p:nvGrpSpPr>
          <p:grpSpPr>
            <a:xfrm>
              <a:off x="3658396" y="563641"/>
              <a:ext cx="2173363" cy="520366"/>
              <a:chOff x="0" y="-47625"/>
              <a:chExt cx="429306" cy="102789"/>
            </a:xfrm>
          </p:grpSpPr>
          <p:sp>
            <p:nvSpPr>
              <p:cNvPr id="775" name="Google Shape;775;p15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6" name="Google Shape;776;p15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77" name="Google Shape;777;p15"/>
            <p:cNvGrpSpPr/>
            <p:nvPr/>
          </p:nvGrpSpPr>
          <p:grpSpPr>
            <a:xfrm>
              <a:off x="5314643" y="-241100"/>
              <a:ext cx="1191036" cy="520366"/>
              <a:chOff x="0" y="-47625"/>
              <a:chExt cx="235266" cy="102789"/>
            </a:xfrm>
          </p:grpSpPr>
          <p:sp>
            <p:nvSpPr>
              <p:cNvPr id="778" name="Google Shape;778;p15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9" name="Google Shape;779;p15"/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80" name="Google Shape;780;p15"/>
            <p:cNvGrpSpPr/>
            <p:nvPr/>
          </p:nvGrpSpPr>
          <p:grpSpPr>
            <a:xfrm>
              <a:off x="6610368" y="563641"/>
              <a:ext cx="1191036" cy="520366"/>
              <a:chOff x="0" y="-47625"/>
              <a:chExt cx="235266" cy="102789"/>
            </a:xfrm>
          </p:grpSpPr>
          <p:sp>
            <p:nvSpPr>
              <p:cNvPr id="781" name="Google Shape;781;p15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" name="Google Shape;782;p15"/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83" name="Google Shape;783;p15"/>
            <p:cNvGrpSpPr/>
            <p:nvPr/>
          </p:nvGrpSpPr>
          <p:grpSpPr>
            <a:xfrm>
              <a:off x="0" y="586483"/>
              <a:ext cx="1202459" cy="497523"/>
              <a:chOff x="0" y="-47625"/>
              <a:chExt cx="237523" cy="98276"/>
            </a:xfrm>
          </p:grpSpPr>
          <p:sp>
            <p:nvSpPr>
              <p:cNvPr id="784" name="Google Shape;784;p15"/>
              <p:cNvSpPr/>
              <p:nvPr/>
            </p:nvSpPr>
            <p:spPr>
              <a:xfrm>
                <a:off x="0" y="0"/>
                <a:ext cx="237523" cy="50651"/>
              </a:xfrm>
              <a:custGeom>
                <a:avLst/>
                <a:gdLst/>
                <a:ahLst/>
                <a:cxnLst/>
                <a:rect l="l" t="t" r="r" b="b"/>
                <a:pathLst>
                  <a:path w="237523" h="50651" extrusionOk="0">
                    <a:moveTo>
                      <a:pt x="25326" y="0"/>
                    </a:moveTo>
                    <a:lnTo>
                      <a:pt x="212197" y="0"/>
                    </a:lnTo>
                    <a:cubicBezTo>
                      <a:pt x="226184" y="0"/>
                      <a:pt x="237523" y="11339"/>
                      <a:pt x="237523" y="25326"/>
                    </a:cubicBezTo>
                    <a:lnTo>
                      <a:pt x="237523" y="25326"/>
                    </a:lnTo>
                    <a:cubicBezTo>
                      <a:pt x="237523" y="39312"/>
                      <a:pt x="226184" y="50651"/>
                      <a:pt x="212197" y="50651"/>
                    </a:cubicBezTo>
                    <a:lnTo>
                      <a:pt x="25326" y="50651"/>
                    </a:lnTo>
                    <a:cubicBezTo>
                      <a:pt x="11339" y="50651"/>
                      <a:pt x="0" y="39312"/>
                      <a:pt x="0" y="25326"/>
                    </a:cubicBezTo>
                    <a:lnTo>
                      <a:pt x="0" y="25326"/>
                    </a:lnTo>
                    <a:cubicBezTo>
                      <a:pt x="0" y="11339"/>
                      <a:pt x="11339" y="0"/>
                      <a:pt x="25326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" name="Google Shape;785;p15"/>
              <p:cNvSpPr txBox="1"/>
              <p:nvPr/>
            </p:nvSpPr>
            <p:spPr>
              <a:xfrm>
                <a:off x="0" y="-47625"/>
                <a:ext cx="237523" cy="982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86" name="Google Shape;786;p15"/>
            <p:cNvGrpSpPr/>
            <p:nvPr/>
          </p:nvGrpSpPr>
          <p:grpSpPr>
            <a:xfrm>
              <a:off x="0" y="165166"/>
              <a:ext cx="4377449" cy="520366"/>
              <a:chOff x="0" y="-47625"/>
              <a:chExt cx="864681" cy="102789"/>
            </a:xfrm>
          </p:grpSpPr>
          <p:sp>
            <p:nvSpPr>
              <p:cNvPr id="787" name="Google Shape;787;p15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8" name="Google Shape;788;p15"/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89" name="Google Shape;789;p15"/>
            <p:cNvGrpSpPr/>
            <p:nvPr/>
          </p:nvGrpSpPr>
          <p:grpSpPr>
            <a:xfrm>
              <a:off x="0" y="984960"/>
              <a:ext cx="4377449" cy="520366"/>
              <a:chOff x="0" y="-47625"/>
              <a:chExt cx="864681" cy="102789"/>
            </a:xfrm>
          </p:grpSpPr>
          <p:sp>
            <p:nvSpPr>
              <p:cNvPr id="790" name="Google Shape;790;p15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1" name="Google Shape;791;p15"/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92" name="Google Shape;792;p15"/>
          <p:cNvGrpSpPr/>
          <p:nvPr/>
        </p:nvGrpSpPr>
        <p:grpSpPr>
          <a:xfrm>
            <a:off x="11860217" y="242356"/>
            <a:ext cx="5851054" cy="1309820"/>
            <a:chOff x="0" y="0"/>
            <a:chExt cx="7801405" cy="1746426"/>
          </a:xfrm>
        </p:grpSpPr>
        <p:grpSp>
          <p:nvGrpSpPr>
            <p:cNvPr id="793" name="Google Shape;793;p15"/>
            <p:cNvGrpSpPr/>
            <p:nvPr/>
          </p:nvGrpSpPr>
          <p:grpSpPr>
            <a:xfrm rot="10800000">
              <a:off x="5628042" y="1226060"/>
              <a:ext cx="2173363" cy="520366"/>
              <a:chOff x="0" y="-47625"/>
              <a:chExt cx="429306" cy="102789"/>
            </a:xfrm>
          </p:grpSpPr>
          <p:sp>
            <p:nvSpPr>
              <p:cNvPr id="794" name="Google Shape;794;p15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5" name="Google Shape;795;p15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96" name="Google Shape;796;p15"/>
            <p:cNvGrpSpPr/>
            <p:nvPr/>
          </p:nvGrpSpPr>
          <p:grpSpPr>
            <a:xfrm rot="10800000">
              <a:off x="3056328" y="1226060"/>
              <a:ext cx="2173363" cy="520366"/>
              <a:chOff x="0" y="-47625"/>
              <a:chExt cx="429306" cy="102789"/>
            </a:xfrm>
          </p:grpSpPr>
          <p:sp>
            <p:nvSpPr>
              <p:cNvPr id="797" name="Google Shape;797;p15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" name="Google Shape;798;p15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99" name="Google Shape;799;p15"/>
            <p:cNvGrpSpPr/>
            <p:nvPr/>
          </p:nvGrpSpPr>
          <p:grpSpPr>
            <a:xfrm rot="10800000">
              <a:off x="4282709" y="409897"/>
              <a:ext cx="2173363" cy="520366"/>
              <a:chOff x="0" y="-47625"/>
              <a:chExt cx="429306" cy="102789"/>
            </a:xfrm>
          </p:grpSpPr>
          <p:sp>
            <p:nvSpPr>
              <p:cNvPr id="800" name="Google Shape;800;p15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" name="Google Shape;801;p15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02" name="Google Shape;802;p15"/>
            <p:cNvGrpSpPr/>
            <p:nvPr/>
          </p:nvGrpSpPr>
          <p:grpSpPr>
            <a:xfrm rot="10800000">
              <a:off x="1969647" y="421320"/>
              <a:ext cx="2173363" cy="520366"/>
              <a:chOff x="0" y="-47625"/>
              <a:chExt cx="429306" cy="102789"/>
            </a:xfrm>
          </p:grpSpPr>
          <p:sp>
            <p:nvSpPr>
              <p:cNvPr id="803" name="Google Shape;803;p15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" name="Google Shape;804;p15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05" name="Google Shape;805;p15"/>
            <p:cNvGrpSpPr/>
            <p:nvPr/>
          </p:nvGrpSpPr>
          <p:grpSpPr>
            <a:xfrm rot="10800000">
              <a:off x="1295725" y="1226060"/>
              <a:ext cx="1191036" cy="520366"/>
              <a:chOff x="0" y="-47625"/>
              <a:chExt cx="235266" cy="102789"/>
            </a:xfrm>
          </p:grpSpPr>
          <p:sp>
            <p:nvSpPr>
              <p:cNvPr id="806" name="Google Shape;806;p15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" name="Google Shape;807;p15"/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08" name="Google Shape;808;p15"/>
            <p:cNvGrpSpPr/>
            <p:nvPr/>
          </p:nvGrpSpPr>
          <p:grpSpPr>
            <a:xfrm rot="10800000">
              <a:off x="0" y="421320"/>
              <a:ext cx="1191036" cy="520366"/>
              <a:chOff x="0" y="-47625"/>
              <a:chExt cx="235266" cy="102789"/>
            </a:xfrm>
          </p:grpSpPr>
          <p:sp>
            <p:nvSpPr>
              <p:cNvPr id="809" name="Google Shape;809;p15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" name="Google Shape;810;p15"/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11" name="Google Shape;811;p15"/>
            <p:cNvGrpSpPr/>
            <p:nvPr/>
          </p:nvGrpSpPr>
          <p:grpSpPr>
            <a:xfrm rot="10800000">
              <a:off x="6598946" y="421320"/>
              <a:ext cx="1202459" cy="497523"/>
              <a:chOff x="0" y="-47625"/>
              <a:chExt cx="237523" cy="98276"/>
            </a:xfrm>
          </p:grpSpPr>
          <p:sp>
            <p:nvSpPr>
              <p:cNvPr id="812" name="Google Shape;812;p15"/>
              <p:cNvSpPr/>
              <p:nvPr/>
            </p:nvSpPr>
            <p:spPr>
              <a:xfrm>
                <a:off x="0" y="0"/>
                <a:ext cx="237523" cy="50651"/>
              </a:xfrm>
              <a:custGeom>
                <a:avLst/>
                <a:gdLst/>
                <a:ahLst/>
                <a:cxnLst/>
                <a:rect l="l" t="t" r="r" b="b"/>
                <a:pathLst>
                  <a:path w="237523" h="50651" extrusionOk="0">
                    <a:moveTo>
                      <a:pt x="25326" y="0"/>
                    </a:moveTo>
                    <a:lnTo>
                      <a:pt x="212197" y="0"/>
                    </a:lnTo>
                    <a:cubicBezTo>
                      <a:pt x="226184" y="0"/>
                      <a:pt x="237523" y="11339"/>
                      <a:pt x="237523" y="25326"/>
                    </a:cubicBezTo>
                    <a:lnTo>
                      <a:pt x="237523" y="25326"/>
                    </a:lnTo>
                    <a:cubicBezTo>
                      <a:pt x="237523" y="39312"/>
                      <a:pt x="226184" y="50651"/>
                      <a:pt x="212197" y="50651"/>
                    </a:cubicBezTo>
                    <a:lnTo>
                      <a:pt x="25326" y="50651"/>
                    </a:lnTo>
                    <a:cubicBezTo>
                      <a:pt x="11339" y="50651"/>
                      <a:pt x="0" y="39312"/>
                      <a:pt x="0" y="25326"/>
                    </a:cubicBezTo>
                    <a:lnTo>
                      <a:pt x="0" y="25326"/>
                    </a:lnTo>
                    <a:cubicBezTo>
                      <a:pt x="0" y="11339"/>
                      <a:pt x="11339" y="0"/>
                      <a:pt x="25326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3" name="Google Shape;813;p15"/>
              <p:cNvSpPr txBox="1"/>
              <p:nvPr/>
            </p:nvSpPr>
            <p:spPr>
              <a:xfrm>
                <a:off x="0" y="-47625"/>
                <a:ext cx="237523" cy="982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14" name="Google Shape;814;p15"/>
            <p:cNvGrpSpPr/>
            <p:nvPr/>
          </p:nvGrpSpPr>
          <p:grpSpPr>
            <a:xfrm rot="10800000">
              <a:off x="3423955" y="819795"/>
              <a:ext cx="4377449" cy="520366"/>
              <a:chOff x="0" y="-47625"/>
              <a:chExt cx="864681" cy="102789"/>
            </a:xfrm>
          </p:grpSpPr>
          <p:sp>
            <p:nvSpPr>
              <p:cNvPr id="815" name="Google Shape;815;p15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6" name="Google Shape;816;p15"/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17" name="Google Shape;817;p15"/>
            <p:cNvGrpSpPr/>
            <p:nvPr/>
          </p:nvGrpSpPr>
          <p:grpSpPr>
            <a:xfrm rot="10800000">
              <a:off x="3423955" y="0"/>
              <a:ext cx="4377449" cy="520366"/>
              <a:chOff x="0" y="-47625"/>
              <a:chExt cx="864681" cy="102789"/>
            </a:xfrm>
          </p:grpSpPr>
          <p:sp>
            <p:nvSpPr>
              <p:cNvPr id="818" name="Google Shape;818;p15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3D0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9" name="Google Shape;819;p15"/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102" y="5124445"/>
            <a:ext cx="8708728" cy="4231233"/>
          </a:xfrm>
          <a:prstGeom prst="rect">
            <a:avLst/>
          </a:prstGeom>
        </p:spPr>
      </p:pic>
      <p:sp>
        <p:nvSpPr>
          <p:cNvPr id="70" name="Rectangle 69"/>
          <p:cNvSpPr/>
          <p:nvPr/>
        </p:nvSpPr>
        <p:spPr>
          <a:xfrm>
            <a:off x="1426483" y="1921798"/>
            <a:ext cx="1464324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 smtClean="0">
                <a:solidFill>
                  <a:schemeClr val="tx1"/>
                </a:solidFill>
              </a:rPr>
              <a:t>Declaration</a:t>
            </a:r>
            <a:r>
              <a:rPr lang="en-US" sz="3600" dirty="0" smtClean="0">
                <a:solidFill>
                  <a:srgbClr val="FF0000"/>
                </a:solidFill>
              </a:rPr>
              <a:t>: </a:t>
            </a:r>
            <a:r>
              <a:rPr lang="en-US" sz="3600" dirty="0" err="1" smtClean="0">
                <a:solidFill>
                  <a:srgbClr val="FF0000"/>
                </a:solidFill>
              </a:rPr>
              <a:t>returnType</a:t>
            </a:r>
            <a:r>
              <a:rPr lang="en-US" sz="3600" dirty="0" smtClean="0">
                <a:solidFill>
                  <a:srgbClr val="FF0000"/>
                </a:solidFill>
              </a:rPr>
              <a:t> (* </a:t>
            </a:r>
            <a:r>
              <a:rPr lang="en-US" sz="3600" dirty="0" err="1" smtClean="0">
                <a:solidFill>
                  <a:srgbClr val="FF0000"/>
                </a:solidFill>
              </a:rPr>
              <a:t>PointerIdentifier</a:t>
            </a:r>
            <a:r>
              <a:rPr lang="en-US" sz="3600" dirty="0" smtClean="0">
                <a:solidFill>
                  <a:srgbClr val="FF0000"/>
                </a:solidFill>
              </a:rPr>
              <a:t>) (Arguments) = &amp;Function</a:t>
            </a:r>
            <a:endParaRPr lang="en-US" sz="3600" dirty="0"/>
          </a:p>
        </p:txBody>
      </p:sp>
      <p:sp>
        <p:nvSpPr>
          <p:cNvPr id="4" name="Right Arrow 3"/>
          <p:cNvSpPr/>
          <p:nvPr/>
        </p:nvSpPr>
        <p:spPr>
          <a:xfrm>
            <a:off x="9261830" y="6428094"/>
            <a:ext cx="978408" cy="968991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77020" y="5895609"/>
            <a:ext cx="7334250" cy="8286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96438" y="7500275"/>
            <a:ext cx="4457700" cy="1019175"/>
          </a:xfrm>
          <a:prstGeom prst="rect">
            <a:avLst/>
          </a:prstGeom>
        </p:spPr>
      </p:pic>
      <p:sp>
        <p:nvSpPr>
          <p:cNvPr id="74" name="Rectangle 73"/>
          <p:cNvSpPr/>
          <p:nvPr/>
        </p:nvSpPr>
        <p:spPr>
          <a:xfrm>
            <a:off x="11860217" y="5433943"/>
            <a:ext cx="476284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solidFill>
                  <a:schemeClr val="accent4"/>
                </a:solidFill>
              </a:rPr>
              <a:t>Declaration of Function Pointer</a:t>
            </a:r>
            <a:endParaRPr lang="en-US" sz="2400" b="1" dirty="0">
              <a:solidFill>
                <a:schemeClr val="accent4"/>
              </a:solidFill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11691195" y="7038610"/>
            <a:ext cx="399179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solidFill>
                  <a:schemeClr val="accent4"/>
                </a:solidFill>
              </a:rPr>
              <a:t>Calling a Function Pointer</a:t>
            </a:r>
            <a:endParaRPr lang="en-US" sz="2400" b="1" dirty="0">
              <a:solidFill>
                <a:schemeClr val="accent4"/>
              </a:solidFill>
            </a:endParaRPr>
          </a:p>
        </p:txBody>
      </p:sp>
      <p:sp>
        <p:nvSpPr>
          <p:cNvPr id="76" name="Rectangle 75"/>
          <p:cNvSpPr/>
          <p:nvPr/>
        </p:nvSpPr>
        <p:spPr>
          <a:xfrm>
            <a:off x="1426483" y="2675000"/>
            <a:ext cx="125590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 smtClean="0">
                <a:solidFill>
                  <a:schemeClr val="tx1"/>
                </a:solidFill>
              </a:rPr>
              <a:t>Calling</a:t>
            </a:r>
            <a:r>
              <a:rPr lang="en-US" sz="3600" dirty="0" smtClean="0">
                <a:solidFill>
                  <a:srgbClr val="FF0000"/>
                </a:solidFill>
              </a:rPr>
              <a:t>:        (* </a:t>
            </a:r>
            <a:r>
              <a:rPr lang="en-US" sz="3600" dirty="0" err="1" smtClean="0">
                <a:solidFill>
                  <a:srgbClr val="FF0000"/>
                </a:solidFill>
              </a:rPr>
              <a:t>PointerIdentifier</a:t>
            </a:r>
            <a:r>
              <a:rPr lang="en-US" sz="3600" dirty="0" smtClean="0">
                <a:solidFill>
                  <a:srgbClr val="FF0000"/>
                </a:solidFill>
              </a:rPr>
              <a:t>) (Arguments)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431999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/>
      <p:bldP spid="75" grpId="0"/>
    </p:bldLst>
  </p:timing>
</p:sld>
</file>

<file path=ppt/theme/theme1.xml><?xml version="1.0" encoding="utf-8"?>
<a:theme xmlns:a="http://schemas.openxmlformats.org/drawingml/2006/main" name="Programming Lesson Presentation">
  <a:themeElements>
    <a:clrScheme name="Office">
      <a:dk1>
        <a:srgbClr val="000000"/>
      </a:dk1>
      <a:lt1>
        <a:srgbClr val="FFFFFF"/>
      </a:lt1>
      <a:dk2>
        <a:srgbClr val="888888"/>
      </a:dk2>
      <a:lt2>
        <a:srgbClr val="A6A6A6"/>
      </a:lt2>
      <a:accent1>
        <a:srgbClr val="BBBBBB"/>
      </a:accent1>
      <a:accent2>
        <a:srgbClr val="E9E9E9"/>
      </a:accent2>
      <a:accent3>
        <a:srgbClr val="F6836B"/>
      </a:accent3>
      <a:accent4>
        <a:srgbClr val="ED7843"/>
      </a:accent4>
      <a:accent5>
        <a:srgbClr val="FFFEF8"/>
      </a:accent5>
      <a:accent6>
        <a:srgbClr val="5EC9CC"/>
      </a:accent6>
      <a:hlink>
        <a:srgbClr val="FF4F63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288</TotalTime>
  <Words>214</Words>
  <Application>Microsoft Office PowerPoint</Application>
  <PresentationFormat>Custom</PresentationFormat>
  <Paragraphs>42</Paragraphs>
  <Slides>11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Anton</vt:lpstr>
      <vt:lpstr>Calibri</vt:lpstr>
      <vt:lpstr>Arial</vt:lpstr>
      <vt:lpstr>Programming Lesson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Windows User</cp:lastModifiedBy>
  <cp:revision>33</cp:revision>
  <dcterms:modified xsi:type="dcterms:W3CDTF">2025-09-24T19:13:58Z</dcterms:modified>
</cp:coreProperties>
</file>